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8" r:id="rId3"/>
    <p:sldId id="271" r:id="rId4"/>
    <p:sldId id="288" r:id="rId5"/>
    <p:sldId id="272" r:id="rId6"/>
    <p:sldId id="273" r:id="rId7"/>
    <p:sldId id="274" r:id="rId8"/>
    <p:sldId id="275" r:id="rId9"/>
    <p:sldId id="276" r:id="rId10"/>
    <p:sldId id="278" r:id="rId11"/>
    <p:sldId id="279" r:id="rId12"/>
    <p:sldId id="280" r:id="rId13"/>
    <p:sldId id="281" r:id="rId14"/>
    <p:sldId id="282" r:id="rId15"/>
    <p:sldId id="283" r:id="rId16"/>
    <p:sldId id="284" r:id="rId17"/>
    <p:sldId id="285" r:id="rId18"/>
    <p:sldId id="286" r:id="rId19"/>
    <p:sldId id="287" r:id="rId20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C40F"/>
    <a:srgbClr val="2FA5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55" d="100"/>
          <a:sy n="55" d="100"/>
        </p:scale>
        <p:origin x="658" y="3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7.83133" units="1/cm"/>
          <inkml:channelProperty channel="Y" name="resolution" value="58.06452" units="1/cm"/>
          <inkml:channelProperty channel="T" name="resolution" value="1" units="1/dev"/>
        </inkml:channelProperties>
      </inkml:inkSource>
      <inkml:timestamp xml:id="ts0" timeString="2020-12-17T14:50:01.618"/>
    </inkml:context>
    <inkml:brush xml:id="br0">
      <inkml:brushProperty name="width" value="0.2" units="cm"/>
      <inkml:brushProperty name="height" value="0.4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1778 1542 0,'-40'0'94,"0"0"-79,-1 0 1,1 0-16,0 0 16,-1 0-16,-39 0 15,39 0 1,1 0-16,0 0 15,0 0-15,-41 0 16,41 0 0,-41 0 31,41 0-32,-41 0-15,0 0 16,41 0-16,-41 0 15,41 0-15,0 0 16,-1 0 0,1 0 46,0 0-46,0 0-1,-1-40 48,1 0-47,-41-1 30,41 41-30,40-40 0,-40 40-16,40-40 15,-41-1 17,41 1 14,-40 0-30,0-1 31,-1 41-47,41-40 62,-40 0-30,40-1-17,-40 41 1,40-40 15,-41 0-15,41-41-1,0 0-15,0 41 16,0-41 0,0 41-1,0 0 1,0 0 0,0-1-1,41 1-15,-41 0 16,0-1 78,40 1-94,0 40 15,-40-40-15,41-1 16,-1 41-16,0-40 15,41 0 1,-81-1-16,81 1 16,-41 0-1,41-1-15,-41 41 16,0 0 0,0 0-16,1 0 31,39 0-31,-39 0 15,39 0-15,1 0 16,0 0-16,-41 0 16,41 0-16,-1 0 15,-39 0 1,-1 0-16,81 0 16,-81 0-1,0 0 1,1 0-1,-1 0 48,0 0-63,1 0 16,-1 0-1,0 0-15,1 0 16,-1 0-1,0 41 1,-40-1 0,81 0-16,-41-40 15,-40 41 1,0-1-16,0 0 16,41 1 15,-41 39 0,80-39-31,-80-1 16,0 0-1,41 1 1,-41-1 0,0 0-1,0 0 1,0 1 31,0-1-32,0 0 1,0 41 0,0-41 62,0 41-78,0-41 31,0 1-15,0-1-16,0 0 15,0 81 110,-41-40-94,1-81-31,0 40 16,40 1-16,-41-41 78,1 0-78,0 0 16,-1 40-16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7.83133" units="1/cm"/>
          <inkml:channelProperty channel="Y" name="resolution" value="58.06452" units="1/cm"/>
          <inkml:channelProperty channel="T" name="resolution" value="1" units="1/dev"/>
        </inkml:channelProperties>
      </inkml:inkSource>
      <inkml:timestamp xml:id="ts0" timeString="2020-12-17T14:53:45.619"/>
    </inkml:context>
    <inkml:brush xml:id="br0">
      <inkml:brushProperty name="width" value="0.2" units="cm"/>
      <inkml:brushProperty name="height" value="0.4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1274 1249 0,'-38'0'94,"-1"0"-78,1 0-1,0 0-15,-1 0 16,1 0-16,-1 0 16,-38 0-1,0 0 1,39 0 62,-1 0-62,1 0-1,-1 0-15,-38 0 16,0 0 46,39 0-46,-1 0 0,1 0-1,-1 0 48,39-38-48,-38-1-15,-1 1 16,39-1 47,-38 39-48,-1 0 1,1-38 15,38-1-31,0 1 16,0-1-16,-39 39 15,39-38-15,-38-1 32,-1 1-32,39-1 15,-38 1 1,38-1 15,0 1-15,-39 38-16,39-39 15,0 1 17,0-39 93,0 38-110,0-38 79,0 39-78,0-1 15,0 1-16,39-1 17,-39 1-17,38 0 79,1 38-78,-1 0-16,1-39 15,-1 39 1,39 0 15,-38 0-15,38-38-16,-39 38 15,78 0 1,-39 0 0,-39 0-16,1 0 15,-1 0 1,1 0 0,-1 0-16,1 0 15,-1 0-15,1 0 16,38 0-16,-39 0 15,39 0 1,-39 0-16,39 0 16,39 0-16,-39 0 15,-39 0-15,39 0 16,-38 0 15,-1 0-31,1 0 16,-1 0-1,39 0 1,-38 0-16,38 0 16,-39 0-1,1 0-15,-1 0 16,1 0-16,38 0 16,38 0-16,-76 0 15,-1 0-15,1 0 16,37 0-1,-37 0-15,-1 0 32,1 0-32,-1 0 31,39 0-15,-38 0 30,-1 0-30,1 0 0,-1 0-1,39 0 1,-38 0-16,-1 38 16,1-38 46,38 77-46,-39-39-1,1-38 1,-1 0 0,1 39-16,-1-1 15,1-38 16,-1 0-15,1 39-16,-39-1 16,38-38-1,-38 39 1,39-39-16,-1 38 31,1-38 47,-1 0-62,-38 39 62,0-1-31,0 1-31,0-1-16,0 39 31,0-38-31,0-1 15,-77 39 48,77-38-63,-38-1 78,38 1-62,-39-1-16,-38 39 31,0-38-15,39-39-1,-1 0-15,1 0 16,-1 0-16,1 0 15,-1 0-15,1 38 16,-39-38-16,38 0 16,-38 0-16,39 0 15,-39 39-15,38-39 16,-38 0-16,0 0 16,39 0-1,-1 38 1,1-38-16,-39 0 15,0 0 1,-38 0 0,38 0-16,0 0 15,-39 0-15,39 0 16,39 0-16,-39 0 16,38 0-16,1 0 46,-1 0-30,1 0 0,-39 0 46,38 0-46,-38 0-16,39 0 15,-1 0-15,1 0 16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7.83133" units="1/cm"/>
          <inkml:channelProperty channel="Y" name="resolution" value="58.06452" units="1/cm"/>
          <inkml:channelProperty channel="T" name="resolution" value="1" units="1/dev"/>
        </inkml:channelProperties>
      </inkml:inkSource>
      <inkml:timestamp xml:id="ts0" timeString="2020-12-17T14:53:48.611"/>
    </inkml:context>
    <inkml:brush xml:id="br0">
      <inkml:brushProperty name="width" value="0.2" units="cm"/>
      <inkml:brushProperty name="height" value="0.4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1129 1037 0,'-38'0'15,"-1"0"32,1 0-47,-1 0 31,1 0-15,-39 0 0,38 0-16,-38 38 15,0-38-15,39 0 16,-77 0-16,38 0 15,38 0-15,1 0 16,-1 0 0,1 0 31,-1 0 31,-38-38-16,77 0-31,-38 38-15,-1-39 15,39-38-15,0 39-16,-38-39 47,-1 77-32,39-39 64,0-38-48,0 39 0,0-39 16,0 0 31,0 38-62,77 1-16,-77-1 15,39-38 63,-1 77-78,1-38 47,-39-1-47,38 39 32,1-38 14,-39-1-30,38 39-16,1 0 16,76-38-16,-76-1 15,-1 39-15,1 0 16,-1 0-16,0 0 47,39 0-32,0 0 1,0 0-16,-38 0 16,-1 0-16,39 0 15,-38 0 1,-1 0 0,1 0-1,-1 0-15,1 0 16,-1 0-1,1 0 17,-1 0-17,1 0 1,-1 0 0,39 0 15,-38 0-16,-39 39 1,38-39-16,1 38 31,-39 1-31,38 38 32,1-39-17,-1-38 1,-38 39-16,0-1 31,39 1-15,-1-1-16,-38 1 15,0-1 1,0 39 62,0 0 0,0 0-62,0-38 15,0 76 0,0-76-15,0-1 0,0 1-1,0 37 1,-77-37 15,77-1-15,-38-38-16,-1 0 15,-38 0-15,39 39 16,-1-39 0,1 0-1,-1 0 63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7.83133" units="1/cm"/>
          <inkml:channelProperty channel="Y" name="resolution" value="58.06452" units="1/cm"/>
          <inkml:channelProperty channel="T" name="resolution" value="1" units="1/dev"/>
        </inkml:channelProperties>
      </inkml:inkSource>
      <inkml:timestamp xml:id="ts0" timeString="2020-12-17T14:53:52.594"/>
    </inkml:context>
    <inkml:brush xml:id="br0">
      <inkml:brushProperty name="width" value="0.2" units="cm"/>
      <inkml:brushProperty name="height" value="0.4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1614 1635 0,'-38'39'16,"-1"-39"0,1 0 15,-39 0-15,38 0-16,1 0 15,-1 0-15,-38 0 16,39 0-16,-1 0 15,1 0-15,-39 0 16,39 0-16,-39 0 16,38 0-1,-76 0-15,76 0 16,1 0-16,-78-39 16,78 39-16,-39 0 15,0-38-15,38-1 16,1 39-16,-1-38 15,39-1-15,-77 1 16,77-1-16,-38 1 31,-1-1-31,1 1 63,38-1-48,0 1-15,-39-39 16,39 38 0,0 1-1,0-1 1,0 1 0,0-1-16,0-38 15,0 39-15,0-39 16,0 0-1,0 38 1,0 1 0,0-77-1,0 76 1,0 1-16,0-39 16,0 38-16,0 1 15,0-1 1,39 1-1,-39-1 1,77 1 15,-39-1-15,39 39 0,39 0-1,-39 0 1,38-38-16,-38 38 15,-38 0-15,-1 0 16,1 0-16,-1 0 16,39 0-1,-38 0 1,76 0-16,-38 0 16,77 0-16,-77 0 15,-39 0-15,1 0 16,-1 0-16,1 0 31,76 0-31,-76 0 16,-1 0-16,39 0 15,39 0-15,-39 0 16,0 0-16,-39 0 47,1 0-47,76 38 15,-76-38 1,-1 0-16,0 0 16,39 77-16,-77-38 15,77-39-15,-38 0 47,-1 0-31,-38 38-1,77 1 1,-38 38 0,-39-39-16,0 1 15,38-1 1,-38 1-16,0-1 16,0 0-16,0 1 15,39 76-15,-1-115 16,-38 77-16,0 0 15,0-38 1,0-1-16,0 1 141,0-1-141,0 1 15,-38-1 1,-1-38-16,-38 77 16,39-77-16,-39 39 15,38-1 1,39 1-1,-38-39 1,-1 0 0,1 38-16,-1-38 15,1 0 1,-39 39-16,0-1 16,0-38-16,0 0 15,39 39-15,-1-39 16,1 0-16,-1 0 15,1 0 79,-1 0-78,1 0-16,-1 0 15,-38 0-15,39 0 16,-1 0-16,1 0 16,-1 0-1,-76 0 48,38 0-63,38 0 15,-38 0-15,39 0 16,-1 0-16,-37 0 16,37 0-1,1 0 1,-1 0-16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7.83133" units="1/cm"/>
          <inkml:channelProperty channel="Y" name="resolution" value="58.06452" units="1/cm"/>
          <inkml:channelProperty channel="T" name="resolution" value="1" units="1/dev"/>
        </inkml:channelProperties>
      </inkml:inkSource>
      <inkml:timestamp xml:id="ts0" timeString="2020-12-17T14:53:56.243"/>
    </inkml:context>
    <inkml:brush xml:id="br0">
      <inkml:brushProperty name="width" value="0.2" units="cm"/>
      <inkml:brushProperty name="height" value="0.4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1350 1372 0,'-39'0'125,"-38"-38"-125,0 0 16,0-1-1,39 39 1,-39-38-16,38 38 16,1 0-1,-1-39-15,1 39 16,-1-38 0,-38 38 15,39 0-16,38-39 1,-39 39 0,1 0-16,-1 0 15,1 0 1,-1 0 0,1-38-16,38-1 15,-38 39-15,-1 0 16,1 0 46,38-38-46,-39 38-16,39-39 16,0-38 30,-38 39-30,-1-1 15,39 1-15,-38 38-16,-1-39 62,39 1-62,0-1 16,-38 1-16,-1 38 16,1-39-16,38 1 15,0-1-15,0-38 63,0 39-48,0-39 64,38 38-64,-38 1 32,77-39 0,-38 77-47,-1-39 16,1 39-16,-1 0 15,78 0-15,-40-38 16,-76 0-1,39 38 1,-1 0 0,1 0-1,-1 0 1,1 0 0,-1 0-1,1 0 1,-1 0-16,1 0 15,-1 0 1,1 0-16,-1 0 16,1 0-1,-1 0 1,1 0 46,-1 0-62,1 0 16,-1 0 0,-38 76-16,39-37 15,-1-39 1,1 77-16,-39-39 16,0 1-1,77-1 1,-77 1-1,0-1 1,38 1 0,-38-1-1,0 1 1,0-1 31,0 1-47,0-1 15,0 39 32,0-38-31,0-1-16,0 39 16,-38-38-16,-1-1 93,1-38-93,-1 39 16,1-39 62,-39 0-62,0 38-16,38-38 15,-38 77-15,39-77 16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7.83133" units="1/cm"/>
          <inkml:channelProperty channel="Y" name="resolution" value="58.06452" units="1/cm"/>
          <inkml:channelProperty channel="T" name="resolution" value="1" units="1/dev"/>
        </inkml:channelProperties>
      </inkml:inkSource>
      <inkml:timestamp xml:id="ts0" timeString="2020-12-17T14:53:59.458"/>
    </inkml:context>
    <inkml:brush xml:id="br0">
      <inkml:brushProperty name="width" value="0.2" units="cm"/>
      <inkml:brushProperty name="height" value="0.4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1240 1428 0,'-39'38'0,"1"-38"15,-1 0 110,-38 77-125,77-38 16,-77-39 31,39 0-32,-1 0 1,1 0 0,-1 0-16,1 0 15,0 0 1,-1 0 31,1 0-47,-1-39 15,-38 39-15,39-38 63,-1-1-47,1 39-1,-1-38 1,1 38-1,38-39 32,-39 1-31,1 38-16,-1-39 62,39 1-30,-77-39-17,77 38 1,-38 1-16,-39-1 62,77-38-46,0 39 15,0-1 16,0 1-31,0-1-1,-39-38 1,39 39 0,0 0 31,0-1-32,0-38 1,0 39-1,0-1 1,0 1 0,0-1-16,0-38 31,0 39-15,39 38-1,-39-39-15,0 1 16,0-1-16,77-38 47,-39 77-32,1 0-15,76-38 16,-115-1-16,77 39 16,-38-38-16,-1 38 46,1 0-30,38 0-16,-39 0 16,39 0-16,-38 0 15,-1 0 1,0 0 31,1 0-32,76 0-15,-38 0 16,-38 38-16,38-38 16,-39 0-16,39 39 15,-38-1 1,-1 1 31,1-1-47,-1 1 15,1-39 1,-1 38 0,-38 39-1,39 0 1,-1-38 0,-38 38-1,0-39 1,39-38-16,-1 39 15,1-1-15,-39 1 16,38 37 0,-38 1-16,0 0 15,0-38 32,0-1-31,0 1-1,0 38 1,0-39 15,0 1-15,0-1 0,0 1-16,-38 38 15,38-39 1,-39-38-1,1 39 17,-1-39-32,-76 77 15,76-77-15,-76 38 16,-1-38-16,78 39 16,-39-1-16,77 1 15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7.83133" units="1/cm"/>
          <inkml:channelProperty channel="Y" name="resolution" value="58.06452" units="1/cm"/>
          <inkml:channelProperty channel="T" name="resolution" value="1" units="1/dev"/>
        </inkml:channelProperties>
      </inkml:inkSource>
      <inkml:timestamp xml:id="ts0" timeString="2020-12-17T14:54:02.563"/>
    </inkml:context>
    <inkml:brush xml:id="br0">
      <inkml:brushProperty name="width" value="0.2" units="cm"/>
      <inkml:brushProperty name="height" value="0.4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1776 1380 0,'-39'0'172,"1"0"-156,-39 0-1,38 0-15,-76 0 16,77 0-1,-78 0 64,78 0-79,-1 0 15,1 0-15,-1 0 16,1 0-1,-1 0 1,1 0-16,-1 0 16,-38 0-16,39 0 15,-1 0 1,1 0 0,-1 0-1,-38 0 1,39 0-16,-1 0 15,1 0 1,-39-39-16,38 39 16,1 0-1,38-38-15,-116-1 47,78 1-47,-1 0 31,1 38-31,0-39 32,-1 1-1,1-1-15,38 1-16,-39-1 15,1-38 16,38 39 32,0-1-16,0 1-32,0-39-15,0 38 16,0 1 0,0-1-1,0-38-15,0 39 32,0-39 14,0 38-30,38 1 15,1-1-15,-39 1 0,38 38-1,-38-39 1,39 1-1,-1-1 1,0 39-16,1 0 16,38 0-16,-39-38 15,1 38 1,-1 0 0,39-77-1,-38 77-15,76 0 16,-38 0-1,77 0-15,-77 0 16,39 0-16,-78 0 16,1 0-16,-1 0 15,1 0-15,-1 0 16,1 0-16,38 0 16,-39 0-16,39 0 15,0 0-15,-39 0 16,78 0-16,-39 0 15,0 0-15,-39 0 16,1 0 0,-1 0-1,39 0-15,-77 38 16,39-38-16,-1 39 16,1-39-16,-1 0 15,1 38 48,38 39-32,-39-38 16,1-1-47,-1 1 15,-38 38 1,0-39-16,0 1 16,0 38 31,0-39-16,0 39 47,0-38-78,0-1 16,0 1-16,0-1 15,-38 78 1,-1-116-16,39 38 31,-38-38-31,-1 39 16,39-1-16,-77-38 15,39 0 1,-78 77-16,39-38 16,39-39-16,-1 38 15,-38-38-15,39 0 16,-1 0-16,-38 0 15,39 0 1,-1 0-16,1 0 16,-39 0-16,0 38 15,0-38-15,39 0 16,-1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7.83133" units="1/cm"/>
          <inkml:channelProperty channel="Y" name="resolution" value="58.06452" units="1/cm"/>
          <inkml:channelProperty channel="T" name="resolution" value="1" units="1/dev"/>
        </inkml:channelProperties>
      </inkml:inkSource>
      <inkml:timestamp xml:id="ts0" timeString="2020-12-17T14:54:22.755"/>
    </inkml:context>
    <inkml:brush xml:id="br0">
      <inkml:brushProperty name="width" value="0.2" units="cm"/>
      <inkml:brushProperty name="height" value="0.4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1429 1776 0,'-39'0'94,"-38"0"-79,0 0-15,-38 0 16,76 0-16,-76 0 16,76 0-16,1 0 15,-39 0 1,38 0-16,-38 0 15,39 0-15,-1 0 16,1 0 0,-1 0-16,1 0 31,0-38-31,-1-1 16,1 39-16,38-38 15,-39-1 1,1 1-16,38-1 15,-77 1-15,38-1 16,39 1-16,0-1 16,-77 1-1,39-1 1,38 1-16,-77-39 16,77 38-16,0 1 62,0-1-46,0-76-16,0 76 15,0 1 1,0-39 0,0 38 15,0 1-31,0-1 15,0-76 1,115 38 0,-115 0-16,39 39 15,-1-39 1,1 38-16,-1 39 31,1 0-31,-1-38 16,78-1-1,-116 1-15,76-1 16,-37 39-16,-39-38 16,38 38-1,1 0-15,38-39 16,38 39 0,-76 0-1,-1 0 1,1-38-1,-1 38-15,1 0 16,-1 0 15,116 0-15,-77 38 0,-38-38-16,38 39 15,38-39-15,-76 0 16,-1 38-16,1 1 15,-1-1 32,1-38-31,-1 0-16,0 39 16,1-1-16,38-38 15,38 39 16,-76-39-15,-1 0 0,1 77 31,-1-39-47,1-38 15,-1 39 1,1-1-16,-1-38 15,1 77 48,-1-77-47,-38 39-1,39-1 1,-39 0-16,0 1 31,0-1-15,0 1-1,0-1-15,0 39 78,0-38-46,0-1-17,-39 1-15,39-1 16,-38 1-16,-1-39 16,-38 115-16,39-115 15,-1 39-15,-38-1 31,77 1-15,-38-39-16,-1 38 16,1-38-1,-78 0-15,78 0 16,38 39-16,-39-39 62,1 0-30,0 38-17,-1 1 1,39-1 46,-38-38-30,-1 39-32,1-39 78,-1 38-78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7.83133" units="1/cm"/>
          <inkml:channelProperty channel="Y" name="resolution" value="58.06452" units="1/cm"/>
          <inkml:channelProperty channel="T" name="resolution" value="1" units="1/dev"/>
        </inkml:channelProperties>
      </inkml:inkSource>
      <inkml:timestamp xml:id="ts0" timeString="2020-12-17T14:54:27.178"/>
    </inkml:context>
    <inkml:brush xml:id="br0">
      <inkml:brushProperty name="width" value="0.2" units="cm"/>
      <inkml:brushProperty name="height" value="0.4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1117 1491 0,'0'38'0,"-77"-38"16,38 39-1,-38-39-15,39 0 32,-39 0 14,39 0-30,-39 0-16,38 0 16,-38 0 46,39 0-31,-1 0 32,1 0-47,-1 0-1,-76-116 32,115 78-31,-39 38-16,1-77 15,-1 0 1,39 38 15,0 1 0,-38-78-31,-39 78 16,77-1-16,0-38 16,-39 39 15,39-78-15,-38 40-1,38 37-15,0-115 16,0 116-16,0-1 31,0-38 47,0 39-62,38 38-16,1-39 15,-1 1-15,1-1 32,-1 1-32,1-1 15,-1 39-15,78-38 16,-78 38 0,39 0-16,-38 0 15,38-39-15,0 39 16,0 0-16,0 0 15,-39 0 1,0 0-16,78 0 16,-78 0-16,78 0 15,-78 0-15,39 0 16,-38 0-16,-1 0 16,39 0-1,-38 0-15,-1 0 16,1 0-1,38 0 32,-39 39 16,1-1-32,-1 1-31,1-1 16,-39 1-16,38-39 15,1 38-15,-1 1 16,-38-1-16,0 1 31,0-1-15,0 39 15,39-77-31,-39 39 16,0-1-16,0 1 15,0 38 1,0-1 0,0-37 30,0-1-46,0 1 16,0-1 0,0 1-1,0-1 1,-39 1-16,39-1 31,-77 1-31,39-1 16,-39 1-16,38-1 15,1 1 1,-1-1 0,1-38 31,-39 77-47,38-77 15,-38 39 16,39-39-15,-39 0 93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7.83133" units="1/cm"/>
          <inkml:channelProperty channel="Y" name="resolution" value="58.06452" units="1/cm"/>
          <inkml:channelProperty channel="T" name="resolution" value="1" units="1/dev"/>
        </inkml:channelProperties>
      </inkml:inkSource>
      <inkml:timestamp xml:id="ts0" timeString="2020-12-17T14:54:29.595"/>
    </inkml:context>
    <inkml:brush xml:id="br0">
      <inkml:brushProperty name="width" value="0.2" units="cm"/>
      <inkml:brushProperty name="height" value="0.4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1318 1523 0,'-39'0'47,"1"0"-32,-1 0-15,-38 0 16,39 0-1,-1 0 17,1 0-32,-1 0 15,1 0 1,-1 0-16,1 0 16,-39 0-16,0 0 15,38 0-15,-76 0 16,77-38-16,-1 38 15,39-39 1,0 1-16,-38 38 47,-1-39-47,1 39 16,-1-38-16,1-1 15,-39 39-15,38-38 63,39-1-63,-38 39 15,38-38-15,-39 38 16,39-77 15,0 38-15,0 1-16,-77-1 15,77 1-15,0-1 32,0 1-17,0-1-15,0 1 32,0-1-1,0 1 0,0-39 0,0 39-15,0-1 0,0 1-1,0-1 1,77-38-1,-77 39 1,77-39-16,0 38 16,-77 1-1,39-1-15,-1 39 16,39 0 0,-38 0-16,-1 0 15,1 0-15,37-38 16,1-39-16,-38 77 15,-1 0-15,1 0 16,-39-39-16,38 39 16,39 0-16,-38 0 15,-1 0-15,39 0 16,-38 0-16,38 0 16,38 0-1,-76 0 16,-1 0 1,1 0-32,38 0 31,0 39-31,-39-39 16,39 38-1,-77 1-15,39 38 31,38-39-31,-39 1 16,0-1-16,1 39 16,-1-77-16,-38 39 15,77-1 17,-77 1-17,39 76-15,-39-77 16,0 1-16,0 38 31,0 0-15,0-39-16,0 1 15,0-1 1,0 1 0,0-1-16,0 1 15,0-1 1,0 39-1,-39-38 1,39-1 0,-38 1-16,-1-39 15,-38 77-15,1 0 16,-78-39 0,77 39-16,0-77 15,0 0-15,0 39 16,0-39-16,0 0 15,0 38-15,38-38 16,1 0-16,-1 0 16,1 0 31,-1 0-16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7.83133" units="1/cm"/>
          <inkml:channelProperty channel="Y" name="resolution" value="58.06452" units="1/cm"/>
          <inkml:channelProperty channel="T" name="resolution" value="1" units="1/dev"/>
        </inkml:channelProperties>
      </inkml:inkSource>
      <inkml:timestamp xml:id="ts0" timeString="2020-12-17T14:54:38.171"/>
    </inkml:context>
    <inkml:brush xml:id="br0">
      <inkml:brushProperty name="width" value="0.2" units="cm"/>
      <inkml:brushProperty name="height" value="0.4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2975 1395 0,'-39'0'125,"1"0"-110,-1 0-15,1 0 31,-39 0-15,39 0 0,-1 0-16,1 0 15,-1 0 1,-38 0 31,39 0-32,-1 0 17,1 0-17,-1 0-15,1 0 16,-1 0 15,-38 0-15,39 0-1,-39 0 1,38 0-16,1 0 16,-39 0-16,38 0 47,1 0-32,-39 0 1,38 0-16,-38 0 15,39 0-15,-39 0 16,39 0 0,-1 0-16,1 0 15,-1 0 1,-38 0-16,39 0 16,-1 0-1,1 0-15,-1 0 16,1 0-1,-1 0 1,-38 0 0,39 0-16,-1 0 15,1-38-15,-1 38 16,1 0-16,-1 0 47,39-39-32,-38 39-15,-1-38 16,1 38 0,-39-77 46,38 77-46,1 0-1,38-39 1,-116 1 47,78-1-48,-39 39-15,39 0 16,-1-38-16,1 38 31,-39-77 32,77 38-17,0 1-14,-39-1-17,1 1 1,38-1 15,0 1-15,0-1-1,0 1-15,0 0 16,0-1 0,0 1 15,0-1-15,0 1-1,0-1-15,0 1 0,38-1 16,39 1-16,-38 38 15,-1 0-15,77-77 16,-76 38-16,76 1 16,-38 38-16,0-39 15,0 39-15,77 0 16,-77 0-16,0 0 16,0 0-16,0 0 15,0 0 1,-38 0-16,-1 0 15,39-38-15,-77-1 32,39 39-32,-1 0 15,1 0-15,76 0 16,-77 0 0,1 0-16,76 0 15,-38 0-15,-38-38 16,38 38-16,-39 0 15,39 0-15,-38 0 16,38 0 0,-39 0 15,39 0-31,0 0 16,-38 0-1,38 0-15,-39 38 31,39-38 1,0 39-17,0-39-15,-39 38 0,39-38 16,0 39 0,-38-39 15,38 38-16,-77 1-15,38-39 16,1 38-16,-1 1 16,-38-1-16,77 1 47,-77-1-32,77 1-15,-77-1 16,39-38-16,-1 39 47,-38-1-16,0 1 47,0-1-62,0 0-1,0 39-15,0-38 78,0-1-62,0 39 15,-38 0-15,-39-77-16,38 39 16,-38 38-1,39-77-15,-1 38 63,1-38-63,-1 0 15,-38 0 1,0 39 0,39-39-16,-1 0 0,1 0 15,-39 38 1,39-38 46,-39 0-46,38 0 0,-38 39-16,39-39 15,-1 0 1,1 0-16,-39 0 31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7.83133" units="1/cm"/>
          <inkml:channelProperty channel="Y" name="resolution" value="58.06452" units="1/cm"/>
          <inkml:channelProperty channel="T" name="resolution" value="1" units="1/dev"/>
        </inkml:channelProperties>
      </inkml:inkSource>
      <inkml:timestamp xml:id="ts0" timeString="2020-12-17T14:50:05.571"/>
    </inkml:context>
    <inkml:brush xml:id="br0">
      <inkml:brushProperty name="width" value="0.2" units="cm"/>
      <inkml:brushProperty name="height" value="0.4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1513 1577 0,'-40'0'31,"0"41"-31,0-41 31,-1 0-15,1 0 0,-41 0-16,41 0 15,-41 0 1,1 0-16,39 0 16,1 0-1,-41 0 1,41 0 15,-41 0 16,1 0-47,40 0 16,-1 0-16,1 0 15,0 0-15,-41 0 47,0 0-31,1 0 77,39 0-77,1 0 0,0 0-16,40-41 15,0 1 17,0 0 14,-41-41-14,41 41-32,-40-1 15,40 1 1,0 0 0,0 0-16,0-1 31,0 1-31,0 0 15,-40-41-15,40 41 32,0-41-32,0-40 15,0 81 1,0-41-16,0 41 16,0-1 15,0 1-16,0 0 1,0 0 0,0-1-16,0 1 15,0 0 1,0-1-16,0-39 16,0 39-16,80 1 15,-39 40 1,-1 0-1,41-81 1,-1 81-16,-39 0 16,39-40-16,1 40 15,0 0-15,-1 0 16,-40 0-16,41 0 16,-41 0-1,1 0-15,-1 0 0,41 0 16,-41 0-1,0 0 1,41 0-16,-41 0 16,1 0-16,39 0 15,41 0-15,-40 0 16,-1 0-16,41 0 16,-40 0-1,0 0-15,-1 0 16,-39 0-16,39 0 15,-39 40 1,-1-40-16,0 0 31,1 41-15,-1-1 15,0-40-31,-40 40 16,0 1-1,0-1-15,40 0 16,1 1-16,-1-1 31,-40 81-15,0-81 0,40 0-16,-40 1 15,0-1 1,41 0-1,-41 1 1,0 39-16,0-39 16,0-1-1,0 41-15,0-41 32,0 0-1,-41 41-31,41-41 15,-40 1-15,0-1 16,40 0 0,-41 0 15,1 1-15,0-41-16,0 40 15,-41 0-15,41 1 16,-1-41-16,1 0 15,-41 80-15,41-80 16,-41 0 15,1 41-31,-1-41 16,-40 0-16,40 0 16,41 40-16,0-40 15,0 0 1,-1 0 31,1 0-47,0 0 15,-1 0-15,1 0 16,0 0-16,-1 0 16,1 0 30,0 0-30,-41 0 0,41 0-16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7.83133" units="1/cm"/>
          <inkml:channelProperty channel="Y" name="resolution" value="58.06452" units="1/cm"/>
          <inkml:channelProperty channel="T" name="resolution" value="1" units="1/dev"/>
        </inkml:channelProperties>
      </inkml:inkSource>
      <inkml:timestamp xml:id="ts0" timeString="2020-12-17T14:54:40.547"/>
    </inkml:context>
    <inkml:brush xml:id="br0">
      <inkml:brushProperty name="width" value="0.2" units="cm"/>
      <inkml:brushProperty name="height" value="0.4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1747 1372 0,'-38'0'31,"-1"0"-15,1 0-1,-39 0 1,0 0-1,38 0 1,-38 0-16,39 0 16,-1 0-16,1 0 15,-77 0-15,76 0 16,1 0-16,-39 0 16,38 0-16,1 0 15,-39 0-15,38 0 16,1 0-16,-1 0 15,-38 0 32,0-38-15,77-1-32,-38 39 15,-1 0-15,1-77 16,-1 77-1,1-38 32,-1 38-31,-38-39-16,39-38 78,-1 77-78,1 0 16,38-38-16,-39 38 78,39-39-63,-38 39-15,38-38 0,0-1 16,0 1 0,0-1-1,-39 39-15,39-38 16,0-78 0,0 78-1,0 0-15,0-39 16,0 38-1,0 1-15,0-1 16,0 1 15,39-1-15,-1 1-16,39 38 16,0-77-16,-38 77 15,38 0-15,-39-39 16,78 1-16,-39 38 15,-39 0-15,78-116 16,-39 116 0,-39 0-1,1 0-15,-1 0 16,1 0-16,76 0 16,-38 0-1,-38 0-15,37 0 16,40 0-16,-78 0 15,116 0-15,-115 0 16,-1 0-16,1 0 16,-1 0-1,1 0 1,-1 0 0,78 0-16,-78 0 15,39 39-15,-38-39 16,-1 0-1,1 77 17,-39-39-17,38 1 1,-38-1-16,0 1 16,0-1-16,0 1 15,0-1 1,0 1-16,0-1 15,0 39 1,0 0 0,0-39-16,0 1 31,0-1-15,0 1-1,0-1 1,0 1-16,0-1 15,-77 78 1,77-78 0,-38-38-16,-1 39 15,1-39 1,38 38-16,-39-38 16,1 0-1,-1 0 1,1 0-1,-1 39-15,-38-39 16,39 0-16,-1 0 16,1 0-1,-1 0 48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7.83133" units="1/cm"/>
          <inkml:channelProperty channel="Y" name="resolution" value="58.06452" units="1/cm"/>
          <inkml:channelProperty channel="T" name="resolution" value="1" units="1/dev"/>
        </inkml:channelProperties>
      </inkml:inkSource>
      <inkml:timestamp xml:id="ts0" timeString="2020-12-17T14:54:50.898"/>
    </inkml:context>
    <inkml:brush xml:id="br0">
      <inkml:brushProperty name="width" value="0.2" units="cm"/>
      <inkml:brushProperty name="height" value="0.4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1698 1673 0,'-38'0'16,"-1"0"-1,1 0 17,-39 0 30,0 0-46,39 0-16,-1 0 15,1 0-15,-1 0 63,-38 0-47,39-38-16,-39 38 15,38 0-15,1 0 16,-1 0-16,1-39 31,-1 39-15,-38-38-16,0 38 15,39-39-15,-39 39 16,38 0-16,1 0 16,-39-38 30,77-1-30,-77-38-16,38 77 16,1 0-16,-1-38 15,1 38-15,0-39 16,-1 1-16,1 38 16,-1 0-1,1 0 1,38-39-1,-39 1 17,39-78-17,0 39 1,0 39 15,0-39-15,0 39-1,0-1-15,0 1 16,0-1-16,0 1 16,0-1-16,0-38 15,0 39-15,39 38 16,-1-39 0,39-38-1,0 0 1,-39 39-16,1-1 15,76 39-15,-38-38 16,-38-1-16,38 1 16,-77-1-16,38 39 15,78 0 1,-39-38-16,-39 38 16,1 0-16,76 0 15,1 0-15,-39-39 16,0 39-16,38 0 15,-76 0-15,37 0 16,-37 0-16,-1 0 16,1 0-16,-1 0 15,1 0-15,38 0 16,-39 0 15,39 77-15,-38-77-1,-1 39 1,1-39 0,-1 77-16,39-39 15,-38 39-15,38-38 0,-77 38 32,0 38-32,38-115 15,-38 116-15,39-78 16,-39 39-16,38-38 15,-38 38 1,0-39-16,0 0 31,0 1-31,0-1 16,0 1 0,0-1-1,0 1-15,0 38 16,0-39-1,0 1-15,0-1 16,0 39 47,0-38-48,-38-39 1,38 38-16,-77-38 15,38 77 1,1-77-16,-1 0 16,1 0-16,-1 0 15,1 0 17,-78 39-17,39-39-15,-38 0 16,38 0-16,0 0 15,38 0 1,1 38-16,0-38 63,-1 0-63,1 0 31,-1 0-16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7.83133" units="1/cm"/>
          <inkml:channelProperty channel="Y" name="resolution" value="58.06452" units="1/cm"/>
          <inkml:channelProperty channel="T" name="resolution" value="1" units="1/dev"/>
        </inkml:channelProperties>
      </inkml:inkSource>
      <inkml:timestamp xml:id="ts0" timeString="2020-12-17T14:50:28.875"/>
    </inkml:context>
    <inkml:brush xml:id="br0">
      <inkml:brushProperty name="width" value="0.2" units="cm"/>
      <inkml:brushProperty name="height" value="0.4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2098 1666 0,'-81'0'47,"41"0"-31,-1 0 62,1 40-78,0-40 16,-1 40-16,-39-40 15,-41 41-15,80-41 16,1 40-16,0-40 15,-1 0-15,-39 40 16,40-40 31,-1 0-31,1 0-16,0 0 15,-1 0 1,1 0 31,0 0 93,-1 0-124,1 0 46,0 0-46,-1 0 0,1 0-1,0 0 1,-41 0 0,41-40 15,-1 40-16,1-81 32,0 81-31,-41-40 15,41 40-15,0-40-16,-1-1 62,1 41-62,0-121 16,-1 121-16,1-40 31,40 0-31,-40-1 31,40 1-15,0 0-16,-41-1 47,41 1-47,0 0 16,-80-41-16,80 41 15,0 0-15,-41-81 16,41 80-16,0 1 15,0 0-15,0-41 16,-40 81-16,40-40 16,0-1-1,0 1 1,0 0 0,0-41-1,0 41 1,0-41-1,0 41 1,40 40-16,1-41 31,-1-39-15,41-1 15,-41 81-15,0 0-1,1 0-15,39 0 16,1 0 0,40 0-1,40-40-15,-80 40 16,-1 0-16,1 0 16,40 0-16,-40 0 15,-41 0 1,0 0-16,1 0 15,-1 0 1,0 0 0,41 0-1,-1 0-15,1 0 16,-41 0-16,1 0 16,-1 0-16,0 0 15,1 0-15,-1 0 16,0 0-16,1 0 47,-1 0-47,0 0 15,1 0-15,-1 0 16,81 40-16,-81-40 16,0 0-1,41 81-15,-41-81 16,1 40-1,39-40-15,1 40 16,0 1-16,-1-41 16,-39 40-16,-1-40 15,0 0-15,1 40 16,-1 1 0,0-41-16,41 40 31,-41-40-16,0 81-15,41-41 16,-41-40-16,1 0 16,-1 40 15,0 1 0,-40-1-31,41 0 16,-1 1-1,-40-1 32,0 0-31,0 1 0,0 39-16,0-39 15,0-1 1,0 0-1,0 0-15,0 1 16,0-1 15,0 0-31,0 1 63,0-1-63,0 0 15,-40 1 1,-1-1-16,1 0 16,0 1-16,-1-1 62,-39 0-62,-1-40 31,0 41-31,-39-41 16,-1 0-16,40 40 16,0-40-16,41 0 15,0 0-15,-1 0 16,1 0 0,0 0-1,-1 0-15,1 0 0,0 0 16,-1 0-1,1 0 1,0 0-16,0 0 16,-1 0-1,1 0 1,-41 0 31,41 0-32,-41 0-15,1 0 16,39 0-16,-39 0 16,-1 0-1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7.83133" units="1/cm"/>
          <inkml:channelProperty channel="Y" name="resolution" value="58.06452" units="1/cm"/>
          <inkml:channelProperty channel="T" name="resolution" value="1" units="1/dev"/>
        </inkml:channelProperties>
      </inkml:inkSource>
      <inkml:timestamp xml:id="ts0" timeString="2020-12-17T14:50:33.107"/>
    </inkml:context>
    <inkml:brush xml:id="br0">
      <inkml:brushProperty name="width" value="0.2" units="cm"/>
      <inkml:brushProperty name="height" value="0.4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1716 1692 0,'-40'40'63,"0"-40"-63,-1 0 16,1 0-16,0 0 15,-1 0 1,-39 0 31,39 0-32,-39 40-15,39-40 16,-39 0 0,40 41-1,-81-41 1,40 0-1,41 0 1,-1 0 0,1 0-16,0 0 125,-1 0-125,1 0 15,0 0 1,-1 0 0,41-41-1,-121 1 1,81 40-16,0-40 15,-1 40 1,1-81-16,0 41 16,0-1 62,-1 1-78,-39-41 15,39 41 1,41 0 15,0-1 32,-40 41-48,40-40 1,0-40 62,0 39-62,0-39-1,0-1 1,0 41 0,0-41-1,0 0 1,0 41 0,0 0-16,0-1 46,0 1 64,0 0-110,40-41 31,41 41-15,-41 0-16,1 40 15,-1-41-15,40 41 16,-39-40 0,39 0-16,-39-1 0,-1 41 15,-40-40-15,81 40 31,-41 0-15,41 0-16,40 0 16,-41-40-16,1 40 15,0-41-15,39 41 16,-79 0-16,39-40 16,-39 40-1,-1 0 1,0 0-1,1 0 1,39 0 0,1 0-16,-41 0 15,41 0 1,-41 0 0,1 0-16,39 0 31,1 0-31,-41 0 15,81 0-15,0 0 16,0 0-16,-40 0 16,-1 0-1,-39 0-15,39 0 16,-39 0 0,-1 0-16,0 0 15,0 0 1,1 0-16,-1 0 31,0 0-31,1 0 16,-1 40-1,0-40 32,-40 41-31,0-1-16,41 41 15,-1-41 1,-40 0 0,40 1-16,1-41 0,39 40 47,-80 0-47,41-40 15,-41 40 1,0 1-16,40-1 47,-40 41-32,0-41 1,0 0 0,40 1-16,-40-1 15,0 0-15,0 1 94,0-1-78,-40 41-1,0-81-15,-41 80 16,81-39-1,-40-1-15,40 0 16,0 0 31,0 1-31,-41-41-16,1 0 15,0 0 1,-41 40-16,0-40 15,41 40-15,-41-40 0,41 41 16,-40-41 0,39 0-16,1 0 62,-41 0-62,41 0 16,-41 40-16,41-40 15,-41 0-15,-40 40 16,81-40 0,0 0 15,-1 0 0,-39 0-31,40 0 16,-41 0-1,41 0 1,-41 0 0,41 0-1,-41 0 32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7.83133" units="1/cm"/>
          <inkml:channelProperty channel="Y" name="resolution" value="58.06452" units="1/cm"/>
          <inkml:channelProperty channel="T" name="resolution" value="1" units="1/dev"/>
        </inkml:channelProperties>
      </inkml:inkSource>
      <inkml:timestamp xml:id="ts0" timeString="2020-12-17T14:51:10.195"/>
    </inkml:context>
    <inkml:brush xml:id="br0">
      <inkml:brushProperty name="width" value="0.2" units="cm"/>
      <inkml:brushProperty name="height" value="0.4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1475 1756 0,'-77'0'94,"38"0"-79,1 0 1,-1 0-16,-38 0 31,0 0-15,39 0 0,-39 0 15,38 0 0,1 0-31,-1 0 16,-38 0-16,39 0 15,-39 0-15,38 0 16,1-39 0,38 1-16,-39 38 31,1 0-16,-1-39 1,1 39-16,-1-38 63,1-1-48,-1 1-15,-38 0 16,39 38 15,0 0 16,-1 0-47,1-77 16,-1 38 15,39 1-31,-38-1 31,-1 39-31,39-38 31,0-39-15,0 38 0,0 1-1,0-39-15,0 0 31,0 38-15,0 1 15,0-1-31,0 1 16,0-1 15,0 1-15,0-1-1,39 1-15,-1-1 16,1 1-16,-1 38 16,1-77 15,-1 0 0,0 77-15,1-39-16,-1 39 15,1-38-15,-1-1 32,1 1-32,-1 38 15,39-77 1,0 77 15,-38 0-31,38 0 16,38-38-1,-76 38-15,38-39 16,-39 1-16,1 38 16,-1 0-16,39 0 31,-38 0-15,-1 0-16,1 0 15,-1 0-15,39 0 16,0 0-16,38 0 15,-76 0 1,-1 0 0,1 0-16,38 0 15,0 0-15,0 0 16,0 0-16,-39 0 16,78 0-1,-78 0 1,39 0-16,-38 0 15,-1 0 1,1 0-16,-1 0 16,1 38-16,-39 1 15,77-39-15,-39 38 16,39 1-16,-38-39 16,-39 38 46,38-38-62,0 38 16,-38 1-1,39-1-15,-39 1 16,77-1 0,-77 1-1,0-1-15,0 1 16,0-1-16,0 1 62,0 38-46,0 0 0,38-77-16,-38 38 15,0 1-15,0-1 47,0 1-31,0-1-1,0 1 32,0 38-31,0 0-1,0-39 1,0 1-16,0 38 16,0-39 77,-38 1-77,-1 38 0,-38-39 15,77 0-15,-38-38-16,-39 0 15,0 39 1,39 38-16,-39-77 15,38 0-15,-38 38 16,39-38-16,-78 0 16,78 39-16,-1-39 15,1 0-15,-1 0 16,1 0-16,-1 0 16,1 0-1,-1 0-15,1 0 16,-1 0-1,1 0 1,-1 0 0,1 0-16,-1 0 15,-38 0-15,39 0 16,-1 0-16,1 0 31,0 0-15,-1 0-16,1 0 15,-1 0 17,1 0-32,-1 0 47,1 0-47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7.83133" units="1/cm"/>
          <inkml:channelProperty channel="Y" name="resolution" value="58.06452" units="1/cm"/>
          <inkml:channelProperty channel="T" name="resolution" value="1" units="1/dev"/>
        </inkml:channelProperties>
      </inkml:inkSource>
      <inkml:timestamp xml:id="ts0" timeString="2020-12-17T14:51:13.867"/>
    </inkml:context>
    <inkml:brush xml:id="br0">
      <inkml:brushProperty name="width" value="0.2" units="cm"/>
      <inkml:brushProperty name="height" value="0.4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1747 1684 0,'-77'0'0,"0"0"15,-39 0-15,78 0 16,0 0-1,-39 0 64,38 0-64,1 0 1,-1 0-16,-38 0 0,39 0 15,-1 0-15,-38 0 16,0 0 0,39 0-16,-39 0 15,38 0 48,-38 0-63,0 0 15,39 0 1,-39 0-16,38 0 16,1-77-16,-1 77 15,1-39 1,38 1 0,-77 0-16,38-1 15,1 1 1,38-1-1,-38 1 1,-1 38 0,39-39 15,0 1-31,-38-39 16,38 38 30,0 1-46,0-1 16,-39 1 0,39-39-16,0 38 15,0 1-15,0-39 16,0 38-16,0 1 16,0-1 15,0-38 0,0 39-31,0-1 16,77-76-16,-77 76 31,39 1-15,-1-39 62,0 77-63,78-38-15,-39-1 16,0 39-16,-39-38 16,1 38-16,-1-39 15,1 39-15,-1 0 16,1 0-16,-1 0 15,78-77 1,-78 77-16,1 0 16,-1 0-16,1 0 15,-1 0 1,1 0-16,-1 0 16,1 0 15,38 0-16,0 0 1,-39 0-16,1 0 16,-1 0-16,39 0 15,-39 0 17,1 0-17,-1 0-15,1 0 16,38 0-16,-39 0 15,1 39 1,38-39-16,-39 0 16,1 0-16,-1 0 15,1 38-15,-1 1 16,1-39 0,-1 0-16,78 38 15,-78-38 1,1 0-16,38 39 15,-77-1 1,38-38 0,1 0-1,38 38 1,-39-38-16,1 0 16,-1 39 30,-38-1-14,0 1-17,38-1 1,-38 1 0,39-39-16,-1 38 78,-38 1-78,0-1 15,0 1 17,0-1-32,39 39 62,-39 0-15,0-38 15,0-1-30,0 1-17,-77 38 17,77-39-17,-39-38-15,1 0 31,0 39-15,-39-39 0,77 38-16,-77-38 15,38 0-15,39 39 16,-38-1-16,-1-38 16,1 39-16,-1-39 15,-38 38-15,39 1 16,-1-39-16,1 77 15,-1-77-15,1 0 63,-1 0-47,1 0-16,-1 0 15,-38 0 1,39 0-16,-1 0 0,1 0 47,-1 0-47,1 0 15,-1 0 1,1 0 0,-1 38-1,39 1-15,-77-39 16,1 0-1,-1 0 1,38 38-16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7.83133" units="1/cm"/>
          <inkml:channelProperty channel="Y" name="resolution" value="58.06452" units="1/cm"/>
          <inkml:channelProperty channel="T" name="resolution" value="1" units="1/dev"/>
        </inkml:channelProperties>
      </inkml:inkSource>
      <inkml:timestamp xml:id="ts0" timeString="2020-12-17T14:51:52.900"/>
    </inkml:context>
    <inkml:brush xml:id="br0">
      <inkml:brushProperty name="width" value="0.2" units="cm"/>
      <inkml:brushProperty name="height" value="0.4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1589 1621 0,'-39'0'32,"1"0"-17,38 39-15,-77-39 47,39 0-31,-1 0-1,-38 0 1,39 0-16,-1 0 16,-38 0-16,39 0 15,-39 0-15,38 0 16,1 0-1,-1 0 1,1 0 0,-39 0-1,38 0 17,-38 0-32,39 0 15,-1 0-15,1 0 47,-1 0-47,1 0 16,-1 0-1,1 0 1,-1 0 31,1 0-32,-1-39-15,39 1 16,-38-39 0,-1 0-1,1 77-15,0-39 47,-1 1-47,39 0 31,0-39 32,-38-39-32,38 78 16,0-39-31,0 38-1,-39 39-15,39-77 63,0 39-48,0-1-15,0-76 16,0 76 15,0-38-15,0 39 15,0-1 0,0 1 1,0-1-17,0 1-15,0-1 94,39 1-63,-1-1-31,1 1 32,-1 38-17,0-39 1,-38 1-1,39 38 17,-39-39-1,38 1 0,1 38-31,76-38 16,-76 38 78,-1 0-94,39 0 15,-38 0-15,38 0 16,0 0-16,-39 0 15,1 0-15,-1 0 16,1 0-16,-1 0 31,39 0-31,-38 0 16,-1 0-16,1 0 16,-1 0-16,1 0 15,-1 0-15,39 0 31,0 0-15,-39 0 0,39 0 31,-38 0-32,-1 0-15,1 0 16,-1 0-1,-38-39 17,39 39-1,38 0-15,-39 0 15,1 0-16,-39 39 1,38-1-16,1 0 16,-1-38-16,1 0 15,-39 39 1,38-39 46,-38 38-62,0 1 16,77 38-16,-38 0 31,-1-77-31,-38 38 16,0 39 31,0-38-32,39-1 1,-39 1 0,0-1-1,0 1 1,0 38 31,0-39-47,0 39 15,0-38 1,0-1 15,0 1-15,0-1 0,0 1 15,-39 38 16,1-39 0,-1-38-32,1 77 16,-39-77-31,38 39 16,1-1 0,-1-38 15,1 0-15,38 38-1,-39-38 1,1 0-1,-1 0 48,1 0-63,-1 39 47,1-39 0,-1 0-16,1 38 0,-1-38-31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7.83133" units="1/cm"/>
          <inkml:channelProperty channel="Y" name="resolution" value="58.06452" units="1/cm"/>
          <inkml:channelProperty channel="T" name="resolution" value="1" units="1/dev"/>
        </inkml:channelProperties>
      </inkml:inkSource>
      <inkml:timestamp xml:id="ts0" timeString="2020-12-17T14:52:24.403"/>
    </inkml:context>
    <inkml:brush xml:id="br0">
      <inkml:brushProperty name="width" value="0.2" units="cm"/>
      <inkml:brushProperty name="height" value="0.4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1398 1476 0,'-38'0'31,"-1"0"-15,1 0 31,-39 0-31,38 0-16,1 0 15,-1 0 1,1 0 15,-1 0-15,-38 0-1,39 0 1,-1 0 46,1 0-30,-1 0-17,1 0 1,-1 0-16,1 0 31,-1 0-15,1 0-16,-1 0 15,1 0 48,-1 0-63,1 0 16,-39 0 46,38 0-31,39-38-15,-38-1 0,0 1 15,-1-1-16,1 1 1,-1 38 0,39-39-1,-38-38 32,38 39-31,0-1-1,0 1 1,-39-39-16,39 0 16,0 0-16,0 39 15,-38-1 1,38 1 0,0-1-1,0 1 1,0-1 15,0 1-31,0-1 16,0 1 31,0-1-16,0 1-31,0-1 15,0 1 64,0-1-33,0 1-30,38-1 0,-38 1-16,77-1 78,-38 39-63,-1 0 1,39 0 31,-39 0-31,39-38-1,-77-1 1,39 39 15,-1 0 0,1 0-15,-1 0-16,1 0 16,-1 0-16,1 0 15,-1 0 63,1 0-62,38 0-16,-39 0 16,39 0-1,0 0 16,-38 0 79,-1 0-95,39 0 1,-38 0 0,-1 0-1,1 0-15,-1 0 16,1 0 0,-1 0 46,1 0-46,-1 0-16,1 0 31,-1 0-15,0 0-1,1 0 32,-1 0-31,1 39-1,-1-39 1,1 0 0,-39 38-16,38-38 15,1 77 1,-39-38-1,0-1 1,38-38-16,-38 39 16,39-1-1,-1-38 1,-38 39-16,77-1 62,-77 1-62,0-1 94,0 1-94,39-39 16,-1 0-16,-38 38 47,0 1-16,0-1-15,0 1 15,0-1-16,0 1 17,0-1-1,0 39 47,0-38-47,0-1-15,0 1 0,0-1-1,-38 0-15,38 1 31,-39-39-31,1 38 63,-1 1 31,1-39-79,-1 38 79,39 1-78,-38-39-1,-39 0 110,38 0-109,1 0 31,-1 0-32,1 0-15,-1 0 63,1 38-47,0-38 77,-1 0-93,1 0 47,-1 0-47,1 0 16,38 39-16,-39-1 140,1-38-108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7.83133" units="1/cm"/>
          <inkml:channelProperty channel="Y" name="resolution" value="58.06452" units="1/cm"/>
          <inkml:channelProperty channel="T" name="resolution" value="1" units="1/dev"/>
        </inkml:channelProperties>
      </inkml:inkSource>
      <inkml:timestamp xml:id="ts0" timeString="2020-12-17T14:53:38.475"/>
    </inkml:context>
    <inkml:brush xml:id="br0">
      <inkml:brushProperty name="width" value="0.2" units="cm"/>
      <inkml:brushProperty name="height" value="0.4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2218 2286 0,'-38'0'141,"-1"0"-141,1 0 15,-1 0 1,-38 0 15,39 0 0,-1 0-15,-38 0 15,39 38-15,-1-38-1,1 0 1,-1 0 31,1 0-31,-1 0 15,1 0-16,-1 0-15,1 0 16,-1 0 0,1 0-1,-1 0-15,1 0 16,-1 0 0,1 0-16,-39 0 15,0 0-15,38 0 16,1 0-16,0 0 15,-1 0-15,1 0 16,-1 0 0,1 0-16,-1 0 15,1 0 1,-1 0 0,1 0 77,-1 0-93,1 0 94,-39 0-47,38 0-31,39-38-16,-77-39 31,39 38-31,-1 1 31,1-1-15,-1 39-16,39-38 15,0-1-15,0 1 16,-77-1 0,77 1-1,0-39-15,-38 77 16,-1-39 46,1 1-46,-1-1-16,39 1 16,0-39-1,0 38 1,0 1-1,0-1 17,0-38-17,0 39-15,0-1 16,0-38 0,0 39-1,0-39 1,0 39-16,0-1 15,0 1 17,0-39-1,0 0-15,0 38-16,0 1 31,0-1-31,0-38 31,0 39-15,0-1-1,77 1-15,-38-1 0,-39 1 16,38-1 0,-38 1 15,39 38-16,38-39 1,0 1-16,-39-1 16,1 39-16,-1-38 15,1-1-15,38 39 16,-39-77-16,39 77 16,0-38-16,-38 38 15,-1 0 1,39 0-1,0-39-15,0 39 16,38 0-16,-38 0 16,0 0-1,-38 0-15,38 0 16,-39 0-16,39 0 16,-38 0-16,-1 0 15,1 0-15,-1 0 16,39 0-16,-38 0 15,-1 0-15,1 0 16,-1 0 0,1 0-16,-1 0 15,78 0-15,-78 0 16,39 0 0,-39 0-16,1 0 15,-1 0 1,1 0-16,-1 0 15,1 0 17,-1 39-1,1-1-15,-39 1-16,0-1 31,77 78-31,-39-39 15,1-39 1,-1 39 0,1-77-16,-39 39 31,0-1-15,38 39-16,-38-38 15,0-1-15,39 1 16,-39 38-16,38 0 15,-38-39 1,0 1 0,0-1-16,0 1 15,0-1 32,0 0-47,0 1 31,0-1-15,0 39-16,0-38 16,39-1-16,-39 1 15,0 76 1,0-76 15,0-1-31,0 1 16,0-1-16,0 78 31,0-1 0,-39-76-31,39 38 32,-38-39-32,-1 1 15,-38 38 16,39-77-31,38 38 16,-39 1 0,-38 38 15,39-39-15,-1 0-1,39 1-15,-38-1 47,-1-38-31,1 39 15,-1-39-15,1 0-1,-1 38-15,1-38 16,-39 0 78,39 0-79,-1 0 1,-38 0-1,39 0 64,-1 0-79,1 0 15,-1 0 95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12/18/2020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12/18/2020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12/18/2020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12/18/2020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12/18/2020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emf"/><Relationship Id="rId13" Type="http://schemas.openxmlformats.org/officeDocument/2006/relationships/customXml" Target="../ink/ink4.xml"/><Relationship Id="rId3" Type="http://schemas.openxmlformats.org/officeDocument/2006/relationships/image" Target="../media/image11.png"/><Relationship Id="rId7" Type="http://schemas.openxmlformats.org/officeDocument/2006/relationships/customXml" Target="../ink/ink1.xml"/><Relationship Id="rId12" Type="http://schemas.openxmlformats.org/officeDocument/2006/relationships/image" Target="../media/image17.em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jpeg"/><Relationship Id="rId11" Type="http://schemas.openxmlformats.org/officeDocument/2006/relationships/customXml" Target="../ink/ink3.xml"/><Relationship Id="rId5" Type="http://schemas.openxmlformats.org/officeDocument/2006/relationships/image" Target="../media/image12.jpeg"/><Relationship Id="rId10" Type="http://schemas.openxmlformats.org/officeDocument/2006/relationships/image" Target="../media/image16.emf"/><Relationship Id="rId4" Type="http://schemas.openxmlformats.org/officeDocument/2006/relationships/image" Target="../media/image8.png"/><Relationship Id="rId9" Type="http://schemas.openxmlformats.org/officeDocument/2006/relationships/customXml" Target="../ink/ink2.xml"/><Relationship Id="rId14" Type="http://schemas.openxmlformats.org/officeDocument/2006/relationships/image" Target="../media/image18.e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emf"/><Relationship Id="rId13" Type="http://schemas.openxmlformats.org/officeDocument/2006/relationships/customXml" Target="../ink/ink8.xml"/><Relationship Id="rId18" Type="http://schemas.openxmlformats.org/officeDocument/2006/relationships/image" Target="../media/image26.emf"/><Relationship Id="rId26" Type="http://schemas.openxmlformats.org/officeDocument/2006/relationships/image" Target="../media/image30.emf"/><Relationship Id="rId3" Type="http://schemas.openxmlformats.org/officeDocument/2006/relationships/image" Target="../media/image11.png"/><Relationship Id="rId21" Type="http://schemas.openxmlformats.org/officeDocument/2006/relationships/customXml" Target="../ink/ink12.xml"/><Relationship Id="rId7" Type="http://schemas.openxmlformats.org/officeDocument/2006/relationships/customXml" Target="../ink/ink5.xml"/><Relationship Id="rId12" Type="http://schemas.openxmlformats.org/officeDocument/2006/relationships/image" Target="../media/image23.emf"/><Relationship Id="rId17" Type="http://schemas.openxmlformats.org/officeDocument/2006/relationships/customXml" Target="../ink/ink10.xml"/><Relationship Id="rId25" Type="http://schemas.openxmlformats.org/officeDocument/2006/relationships/customXml" Target="../ink/ink14.xml"/><Relationship Id="rId2" Type="http://schemas.openxmlformats.org/officeDocument/2006/relationships/image" Target="../media/image10.png"/><Relationship Id="rId16" Type="http://schemas.openxmlformats.org/officeDocument/2006/relationships/image" Target="../media/image25.emf"/><Relationship Id="rId20" Type="http://schemas.openxmlformats.org/officeDocument/2006/relationships/image" Target="../media/image27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jpeg"/><Relationship Id="rId11" Type="http://schemas.openxmlformats.org/officeDocument/2006/relationships/customXml" Target="../ink/ink7.xml"/><Relationship Id="rId24" Type="http://schemas.openxmlformats.org/officeDocument/2006/relationships/image" Target="../media/image29.emf"/><Relationship Id="rId5" Type="http://schemas.openxmlformats.org/officeDocument/2006/relationships/image" Target="../media/image14.jpeg"/><Relationship Id="rId15" Type="http://schemas.openxmlformats.org/officeDocument/2006/relationships/customXml" Target="../ink/ink9.xml"/><Relationship Id="rId23" Type="http://schemas.openxmlformats.org/officeDocument/2006/relationships/customXml" Target="../ink/ink13.xml"/><Relationship Id="rId28" Type="http://schemas.openxmlformats.org/officeDocument/2006/relationships/image" Target="../media/image31.emf"/><Relationship Id="rId10" Type="http://schemas.openxmlformats.org/officeDocument/2006/relationships/image" Target="../media/image22.emf"/><Relationship Id="rId19" Type="http://schemas.openxmlformats.org/officeDocument/2006/relationships/customXml" Target="../ink/ink11.xml"/><Relationship Id="rId4" Type="http://schemas.openxmlformats.org/officeDocument/2006/relationships/image" Target="../media/image8.png"/><Relationship Id="rId9" Type="http://schemas.openxmlformats.org/officeDocument/2006/relationships/customXml" Target="../ink/ink6.xml"/><Relationship Id="rId14" Type="http://schemas.openxmlformats.org/officeDocument/2006/relationships/image" Target="../media/image24.emf"/><Relationship Id="rId22" Type="http://schemas.openxmlformats.org/officeDocument/2006/relationships/image" Target="../media/image28.emf"/><Relationship Id="rId27" Type="http://schemas.openxmlformats.org/officeDocument/2006/relationships/customXml" Target="../ink/ink15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customXml" Target="../ink/ink17.xml"/><Relationship Id="rId13" Type="http://schemas.openxmlformats.org/officeDocument/2006/relationships/image" Target="../media/image36.emf"/><Relationship Id="rId3" Type="http://schemas.openxmlformats.org/officeDocument/2006/relationships/image" Target="../media/image11.png"/><Relationship Id="rId7" Type="http://schemas.openxmlformats.org/officeDocument/2006/relationships/image" Target="../media/image33.emf"/><Relationship Id="rId12" Type="http://schemas.openxmlformats.org/officeDocument/2006/relationships/customXml" Target="../ink/ink19.xml"/><Relationship Id="rId17" Type="http://schemas.openxmlformats.org/officeDocument/2006/relationships/image" Target="../media/image38.emf"/><Relationship Id="rId2" Type="http://schemas.openxmlformats.org/officeDocument/2006/relationships/image" Target="../media/image10.png"/><Relationship Id="rId16" Type="http://schemas.openxmlformats.org/officeDocument/2006/relationships/customXml" Target="../ink/ink21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16.xml"/><Relationship Id="rId11" Type="http://schemas.openxmlformats.org/officeDocument/2006/relationships/image" Target="../media/image35.emf"/><Relationship Id="rId5" Type="http://schemas.openxmlformats.org/officeDocument/2006/relationships/image" Target="../media/image16.jpeg"/><Relationship Id="rId15" Type="http://schemas.openxmlformats.org/officeDocument/2006/relationships/image" Target="../media/image37.emf"/><Relationship Id="rId10" Type="http://schemas.openxmlformats.org/officeDocument/2006/relationships/customXml" Target="../ink/ink18.xml"/><Relationship Id="rId4" Type="http://schemas.openxmlformats.org/officeDocument/2006/relationships/image" Target="../media/image8.png"/><Relationship Id="rId9" Type="http://schemas.openxmlformats.org/officeDocument/2006/relationships/image" Target="../media/image34.emf"/><Relationship Id="rId14" Type="http://schemas.openxmlformats.org/officeDocument/2006/relationships/customXml" Target="../ink/ink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4249400" y="7658100"/>
            <a:ext cx="10442989" cy="3007811"/>
          </a:xfrm>
          <a:prstGeom prst="rect">
            <a:avLst/>
          </a:prstGeom>
          <a:noFill/>
        </p:spPr>
        <p:txBody>
          <a:bodyPr wrap="square" rtlCol="0"/>
          <a:lstStyle/>
          <a:p>
            <a:pPr fontAlgn="base" latinLnBrk="1"/>
            <a:r>
              <a:rPr lang="ko-KR" altLang="en-US" sz="2800" dirty="0">
                <a:latin typeface="KoPub돋움체 Light" panose="02020603020101020101" pitchFamily="18" charset="-127"/>
                <a:ea typeface="KoPub돋움체 Light" panose="02020603020101020101" pitchFamily="18" charset="-127"/>
                <a:cs typeface="함초롬바탕" panose="02030604000101010101" pitchFamily="18" charset="-127"/>
              </a:rPr>
              <a:t>과목명  전산통계</a:t>
            </a:r>
          </a:p>
          <a:p>
            <a:pPr fontAlgn="base" latinLnBrk="1"/>
            <a:r>
              <a:rPr lang="ko-KR" altLang="en-US" sz="2800" dirty="0" err="1">
                <a:latin typeface="KoPub돋움체 Light" panose="02020603020101020101" pitchFamily="18" charset="-127"/>
                <a:ea typeface="KoPub돋움체 Light" panose="02020603020101020101" pitchFamily="18" charset="-127"/>
                <a:cs typeface="함초롬바탕" panose="02030604000101010101" pitchFamily="18" charset="-127"/>
              </a:rPr>
              <a:t>교수명</a:t>
            </a:r>
            <a:r>
              <a:rPr lang="ko-KR" altLang="en-US" sz="2800" dirty="0">
                <a:latin typeface="KoPub돋움체 Light" panose="02020603020101020101" pitchFamily="18" charset="-127"/>
                <a:ea typeface="KoPub돋움체 Light" panose="02020603020101020101" pitchFamily="18" charset="-127"/>
                <a:cs typeface="함초롬바탕" panose="02030604000101010101" pitchFamily="18" charset="-127"/>
              </a:rPr>
              <a:t>  정원일</a:t>
            </a:r>
          </a:p>
          <a:p>
            <a:pPr fontAlgn="base" latinLnBrk="1"/>
            <a:r>
              <a:rPr lang="ko-KR" altLang="en-US" sz="2800" dirty="0">
                <a:latin typeface="KoPub돋움체 Light" panose="02020603020101020101" pitchFamily="18" charset="-127"/>
                <a:ea typeface="KoPub돋움체 Light" panose="02020603020101020101" pitchFamily="18" charset="-127"/>
                <a:cs typeface="함초롬바탕" panose="02030604000101010101" pitchFamily="18" charset="-127"/>
              </a:rPr>
              <a:t>조명      </a:t>
            </a:r>
            <a:r>
              <a:rPr lang="en-US" altLang="ko-KR" sz="2800" dirty="0">
                <a:latin typeface="KoPub돋움체 Light" panose="02020603020101020101" pitchFamily="18" charset="-127"/>
                <a:ea typeface="KoPub돋움체 Light" panose="02020603020101020101" pitchFamily="18" charset="-127"/>
                <a:cs typeface="함초롬바탕" panose="02030604000101010101" pitchFamily="18" charset="-127"/>
              </a:rPr>
              <a:t>V.F.I. </a:t>
            </a:r>
            <a:endParaRPr lang="ko-KR" altLang="en-US" sz="2800" dirty="0">
              <a:latin typeface="KoPub돋움체 Light" panose="02020603020101020101" pitchFamily="18" charset="-127"/>
              <a:ea typeface="KoPub돋움체 Light" panose="02020603020101020101" pitchFamily="18" charset="-127"/>
              <a:cs typeface="함초롬바탕" panose="02030604000101010101" pitchFamily="18" charset="-127"/>
            </a:endParaRPr>
          </a:p>
          <a:p>
            <a:pPr fontAlgn="base" latinLnBrk="1"/>
            <a:r>
              <a:rPr lang="ko-KR" altLang="en-US" sz="2800" dirty="0">
                <a:latin typeface="KoPub돋움체 Light" panose="02020603020101020101" pitchFamily="18" charset="-127"/>
                <a:ea typeface="KoPub돋움체 Light" panose="02020603020101020101" pitchFamily="18" charset="-127"/>
                <a:cs typeface="함초롬바탕" panose="02030604000101010101" pitchFamily="18" charset="-127"/>
              </a:rPr>
              <a:t>이름	 김민우 </a:t>
            </a:r>
            <a:r>
              <a:rPr lang="ko-KR" altLang="en-US" sz="2800" dirty="0" err="1">
                <a:latin typeface="KoPub돋움체 Light" panose="02020603020101020101" pitchFamily="18" charset="-127"/>
                <a:ea typeface="KoPub돋움체 Light" panose="02020603020101020101" pitchFamily="18" charset="-127"/>
                <a:cs typeface="함초롬바탕" panose="02030604000101010101" pitchFamily="18" charset="-127"/>
              </a:rPr>
              <a:t>이강현</a:t>
            </a:r>
            <a:endParaRPr lang="ko-KR" altLang="en-US" sz="2800" dirty="0">
              <a:latin typeface="KoPub돋움체 Light" panose="02020603020101020101" pitchFamily="18" charset="-127"/>
              <a:ea typeface="KoPub돋움체 Light" panose="02020603020101020101" pitchFamily="18" charset="-127"/>
              <a:cs typeface="함초롬바탕" panose="02030604000101010101" pitchFamily="18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6051832" y="6254239"/>
            <a:ext cx="6184335" cy="124701"/>
            <a:chOff x="7633699" y="5985972"/>
            <a:chExt cx="3006919" cy="124701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33699" y="5985972"/>
              <a:ext cx="3006919" cy="124701"/>
            </a:xfrm>
            <a:prstGeom prst="rect">
              <a:avLst/>
            </a:prstGeom>
          </p:spPr>
        </p:pic>
      </p:grpSp>
      <p:sp>
        <p:nvSpPr>
          <p:cNvPr id="6" name="Object 2">
            <a:extLst>
              <a:ext uri="{FF2B5EF4-FFF2-40B4-BE49-F238E27FC236}">
                <a16:creationId xmlns:a16="http://schemas.microsoft.com/office/drawing/2014/main" id="{8324FB3A-405A-4A42-B6EA-06AE41B16064}"/>
              </a:ext>
            </a:extLst>
          </p:cNvPr>
          <p:cNvSpPr txBox="1"/>
          <p:nvPr/>
        </p:nvSpPr>
        <p:spPr>
          <a:xfrm>
            <a:off x="1409699" y="2445545"/>
            <a:ext cx="15468600" cy="5395910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>
              <a:lnSpc>
                <a:spcPct val="150000"/>
              </a:lnSpc>
            </a:pPr>
            <a:r>
              <a:rPr lang="ko-KR" altLang="en-US" sz="6600" b="1" dirty="0">
                <a:solidFill>
                  <a:srgbClr val="2D3136"/>
                </a:solidFill>
                <a:latin typeface="Bebas Neue" pitchFamily="34" charset="0"/>
              </a:rPr>
              <a:t>세월호 참사에 대한</a:t>
            </a:r>
            <a:endParaRPr lang="en-US" altLang="ko-KR" sz="6600" b="1" dirty="0">
              <a:solidFill>
                <a:srgbClr val="2D3136"/>
              </a:solidFill>
              <a:latin typeface="Bebas Neue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ko-KR" altLang="en-US" sz="6600" b="1" dirty="0">
                <a:solidFill>
                  <a:srgbClr val="2D3136"/>
                </a:solidFill>
                <a:latin typeface="Bebas Neue" pitchFamily="34" charset="0"/>
              </a:rPr>
              <a:t>조선일보와 한겨레의 보도 방식 비교 고찰</a:t>
            </a:r>
            <a:endParaRPr lang="en-US" sz="6600" b="1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F5D0550-791C-4319-9CDA-8A5A21162D56}"/>
              </a:ext>
            </a:extLst>
          </p:cNvPr>
          <p:cNvSpPr txBox="1"/>
          <p:nvPr/>
        </p:nvSpPr>
        <p:spPr>
          <a:xfrm>
            <a:off x="228600" y="162018"/>
            <a:ext cx="14401800" cy="18385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 latinLnBrk="1">
              <a:lnSpc>
                <a:spcPct val="150000"/>
              </a:lnSpc>
            </a:pPr>
            <a:r>
              <a:rPr lang="en-US" altLang="ko-KR" sz="4000" dirty="0">
                <a:latin typeface="Imprint MT Shadow" panose="04020605060303030202" pitchFamily="82" charset="0"/>
              </a:rPr>
              <a:t>• </a:t>
            </a:r>
            <a:r>
              <a:rPr lang="ko-KR" altLang="en-US" sz="4000" dirty="0">
                <a:latin typeface="Imprint MT Shadow" panose="04020605060303030202" pitchFamily="82" charset="0"/>
              </a:rPr>
              <a:t>신문사별 </a:t>
            </a:r>
            <a:r>
              <a:rPr lang="ko-KR" altLang="en-US" sz="4000" dirty="0"/>
              <a:t>단어 출현 비교</a:t>
            </a:r>
          </a:p>
          <a:p>
            <a:pPr fontAlgn="base" latinLnBrk="1">
              <a:lnSpc>
                <a:spcPct val="150000"/>
              </a:lnSpc>
            </a:pPr>
            <a:r>
              <a:rPr lang="ko-KR" altLang="en-US" sz="4000" dirty="0"/>
              <a:t>    </a:t>
            </a:r>
            <a:r>
              <a:rPr lang="en-US" altLang="ko-KR" sz="4000" dirty="0"/>
              <a:t>&gt;  </a:t>
            </a:r>
            <a:r>
              <a:rPr lang="ko-KR" altLang="en-US" sz="4000" dirty="0"/>
              <a:t>전체 비교  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D987859-4836-432A-ADF4-75E0F8B0BA8B}"/>
              </a:ext>
            </a:extLst>
          </p:cNvPr>
          <p:cNvSpPr/>
          <p:nvPr/>
        </p:nvSpPr>
        <p:spPr>
          <a:xfrm>
            <a:off x="-304800" y="8654472"/>
            <a:ext cx="9144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/>
            <a:r>
              <a:rPr lang="en-US" altLang="ko-KR" dirty="0"/>
              <a:t>                                                        &lt;</a:t>
            </a:r>
            <a:r>
              <a:rPr lang="ko-KR" altLang="en-US" dirty="0"/>
              <a:t>조선일보 통합일 </a:t>
            </a:r>
            <a:r>
              <a:rPr lang="ko-KR" altLang="en-US" dirty="0" err="1"/>
              <a:t>워드클라우드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639EAC1-502D-448B-9150-A3357DD00EFF}"/>
              </a:ext>
            </a:extLst>
          </p:cNvPr>
          <p:cNvSpPr/>
          <p:nvPr/>
        </p:nvSpPr>
        <p:spPr>
          <a:xfrm>
            <a:off x="8001000" y="8654472"/>
            <a:ext cx="9144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/>
            <a:r>
              <a:rPr lang="en-US" altLang="ko-KR" dirty="0"/>
              <a:t>                                                              &lt;</a:t>
            </a:r>
            <a:r>
              <a:rPr lang="ko-KR" altLang="en-US" dirty="0"/>
              <a:t>한겨레 통합일 </a:t>
            </a:r>
            <a:r>
              <a:rPr lang="ko-KR" altLang="en-US" dirty="0" err="1"/>
              <a:t>워드클라우드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pic>
        <p:nvPicPr>
          <p:cNvPr id="19" name="Picture 10">
            <a:extLst>
              <a:ext uri="{FF2B5EF4-FFF2-40B4-BE49-F238E27FC236}">
                <a16:creationId xmlns:a16="http://schemas.microsoft.com/office/drawing/2014/main" id="{FF0EC3AD-8141-41D1-A4D4-978E7FF97C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rcRect l="3572" t="24348" r="4830" b="24826"/>
          <a:stretch>
            <a:fillRect/>
          </a:stretch>
        </p:blipFill>
        <p:spPr>
          <a:xfrm>
            <a:off x="440355" y="3038025"/>
            <a:ext cx="7935306" cy="5309423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0" name="Picture 12">
            <a:extLst>
              <a:ext uri="{FF2B5EF4-FFF2-40B4-BE49-F238E27FC236}">
                <a16:creationId xmlns:a16="http://schemas.microsoft.com/office/drawing/2014/main" id="{93740819-5813-43ED-9411-034ECFAFCB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rcRect l="8331" t="8195" r="7708" b="10120"/>
          <a:stretch>
            <a:fillRect/>
          </a:stretch>
        </p:blipFill>
        <p:spPr>
          <a:xfrm>
            <a:off x="8839200" y="2870086"/>
            <a:ext cx="7696200" cy="5477362"/>
          </a:xfrm>
          <a:prstGeom prst="rect">
            <a:avLst/>
          </a:prstGeom>
          <a:noFill/>
          <a:ln>
            <a:noFill/>
          </a:ln>
          <a:effectLst/>
        </p:spPr>
      </p:pic>
      <p:grpSp>
        <p:nvGrpSpPr>
          <p:cNvPr id="15" name="그룹 1002">
            <a:extLst>
              <a:ext uri="{FF2B5EF4-FFF2-40B4-BE49-F238E27FC236}">
                <a16:creationId xmlns:a16="http://schemas.microsoft.com/office/drawing/2014/main" id="{4DFAE74B-0463-4FFA-BC83-294C657EADE1}"/>
              </a:ext>
            </a:extLst>
          </p:cNvPr>
          <p:cNvGrpSpPr/>
          <p:nvPr/>
        </p:nvGrpSpPr>
        <p:grpSpPr>
          <a:xfrm>
            <a:off x="15530514" y="267433"/>
            <a:ext cx="2267936" cy="3367861"/>
            <a:chOff x="12613502" y="2120186"/>
            <a:chExt cx="4176021" cy="6171429"/>
          </a:xfrm>
        </p:grpSpPr>
        <p:pic>
          <p:nvPicPr>
            <p:cNvPr id="16" name="Object 8">
              <a:extLst>
                <a:ext uri="{FF2B5EF4-FFF2-40B4-BE49-F238E27FC236}">
                  <a16:creationId xmlns:a16="http://schemas.microsoft.com/office/drawing/2014/main" id="{DE79DDDA-25E5-45B6-8B2E-092C789C1ED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613502" y="2120186"/>
              <a:ext cx="4176021" cy="6171429"/>
            </a:xfrm>
            <a:prstGeom prst="rect">
              <a:avLst/>
            </a:prstGeom>
          </p:spPr>
        </p:pic>
      </p:grpSp>
      <p:sp>
        <p:nvSpPr>
          <p:cNvPr id="17" name="Object 2">
            <a:extLst>
              <a:ext uri="{FF2B5EF4-FFF2-40B4-BE49-F238E27FC236}">
                <a16:creationId xmlns:a16="http://schemas.microsoft.com/office/drawing/2014/main" id="{50FBCFBD-7899-4554-9BAF-5184B7844E8C}"/>
              </a:ext>
            </a:extLst>
          </p:cNvPr>
          <p:cNvSpPr txBox="1"/>
          <p:nvPr/>
        </p:nvSpPr>
        <p:spPr>
          <a:xfrm>
            <a:off x="16233359" y="1081308"/>
            <a:ext cx="1184564" cy="48699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2800" dirty="0">
                <a:solidFill>
                  <a:schemeClr val="bg1"/>
                </a:solidFill>
                <a:latin typeface="Bebas Neue" pitchFamily="34" charset="0"/>
                <a:cs typeface="Bebas Neue" pitchFamily="34" charset="0"/>
              </a:rPr>
              <a:t>본론</a:t>
            </a:r>
            <a:endParaRPr lang="en-US" altLang="ko-KR" sz="2800" dirty="0">
              <a:solidFill>
                <a:schemeClr val="bg1"/>
              </a:solidFill>
              <a:latin typeface="Bebas Neue" pitchFamily="34" charset="0"/>
              <a:cs typeface="Bebas Neu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1063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B254B8A-9DB0-416C-9FF8-E32E666F6737}"/>
              </a:ext>
            </a:extLst>
          </p:cNvPr>
          <p:cNvSpPr txBox="1"/>
          <p:nvPr/>
        </p:nvSpPr>
        <p:spPr>
          <a:xfrm>
            <a:off x="304800" y="112783"/>
            <a:ext cx="14401800" cy="18385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 latinLnBrk="1">
              <a:lnSpc>
                <a:spcPct val="150000"/>
              </a:lnSpc>
            </a:pPr>
            <a:r>
              <a:rPr lang="en-US" altLang="ko-KR" sz="4000" dirty="0">
                <a:latin typeface="Imprint MT Shadow" panose="04020605060303030202" pitchFamily="82" charset="0"/>
              </a:rPr>
              <a:t>• </a:t>
            </a:r>
            <a:r>
              <a:rPr lang="ko-KR" altLang="en-US" sz="4000" dirty="0">
                <a:latin typeface="Imprint MT Shadow" panose="04020605060303030202" pitchFamily="82" charset="0"/>
              </a:rPr>
              <a:t>주요 선별 단어 신문사별 출현빈도 비교</a:t>
            </a:r>
            <a:endParaRPr lang="ko-KR" altLang="en-US" sz="4000" dirty="0"/>
          </a:p>
          <a:p>
            <a:pPr fontAlgn="base" latinLnBrk="1">
              <a:lnSpc>
                <a:spcPct val="150000"/>
              </a:lnSpc>
            </a:pPr>
            <a:r>
              <a:rPr lang="ko-KR" altLang="en-US" sz="4000" dirty="0"/>
              <a:t>    </a:t>
            </a:r>
            <a:r>
              <a:rPr lang="en-US" altLang="ko-KR" sz="4000" dirty="0"/>
              <a:t>&gt;  </a:t>
            </a:r>
            <a:r>
              <a:rPr lang="ko-KR" altLang="en-US" sz="4000" dirty="0"/>
              <a:t>일별 비교  </a:t>
            </a:r>
          </a:p>
        </p:txBody>
      </p:sp>
      <p:pic>
        <p:nvPicPr>
          <p:cNvPr id="11" name="Picture 14">
            <a:extLst>
              <a:ext uri="{FF2B5EF4-FFF2-40B4-BE49-F238E27FC236}">
                <a16:creationId xmlns:a16="http://schemas.microsoft.com/office/drawing/2014/main" id="{D562BE58-5308-4F19-98E3-354636BBFD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800" y="2111055"/>
            <a:ext cx="8839200" cy="615664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2" name="Picture 16">
            <a:extLst>
              <a:ext uri="{FF2B5EF4-FFF2-40B4-BE49-F238E27FC236}">
                <a16:creationId xmlns:a16="http://schemas.microsoft.com/office/drawing/2014/main" id="{AFD6A88C-4ECC-47CB-9841-CF046855E2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144000" y="2142228"/>
            <a:ext cx="9096818" cy="6125472"/>
          </a:xfrm>
          <a:prstGeom prst="rect">
            <a:avLst/>
          </a:prstGeom>
          <a:noFill/>
          <a:ln>
            <a:noFill/>
          </a:ln>
          <a:effectLst/>
        </p:spPr>
      </p:pic>
      <p:grpSp>
        <p:nvGrpSpPr>
          <p:cNvPr id="15" name="그룹 1002">
            <a:extLst>
              <a:ext uri="{FF2B5EF4-FFF2-40B4-BE49-F238E27FC236}">
                <a16:creationId xmlns:a16="http://schemas.microsoft.com/office/drawing/2014/main" id="{4DFAE74B-0463-4FFA-BC83-294C657EADE1}"/>
              </a:ext>
            </a:extLst>
          </p:cNvPr>
          <p:cNvGrpSpPr/>
          <p:nvPr/>
        </p:nvGrpSpPr>
        <p:grpSpPr>
          <a:xfrm>
            <a:off x="16635377" y="31173"/>
            <a:ext cx="1565091" cy="2361467"/>
            <a:chOff x="12613502" y="2120186"/>
            <a:chExt cx="4176021" cy="6171429"/>
          </a:xfrm>
        </p:grpSpPr>
        <p:pic>
          <p:nvPicPr>
            <p:cNvPr id="16" name="Object 8">
              <a:extLst>
                <a:ext uri="{FF2B5EF4-FFF2-40B4-BE49-F238E27FC236}">
                  <a16:creationId xmlns:a16="http://schemas.microsoft.com/office/drawing/2014/main" id="{DE79DDDA-25E5-45B6-8B2E-092C789C1ED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613502" y="2120186"/>
              <a:ext cx="4176021" cy="6171429"/>
            </a:xfrm>
            <a:prstGeom prst="rect">
              <a:avLst/>
            </a:prstGeom>
          </p:spPr>
        </p:pic>
      </p:grpSp>
      <p:sp>
        <p:nvSpPr>
          <p:cNvPr id="17" name="Object 2">
            <a:extLst>
              <a:ext uri="{FF2B5EF4-FFF2-40B4-BE49-F238E27FC236}">
                <a16:creationId xmlns:a16="http://schemas.microsoft.com/office/drawing/2014/main" id="{50FBCFBD-7899-4554-9BAF-5184B7844E8C}"/>
              </a:ext>
            </a:extLst>
          </p:cNvPr>
          <p:cNvSpPr txBox="1"/>
          <p:nvPr/>
        </p:nvSpPr>
        <p:spPr>
          <a:xfrm>
            <a:off x="16833272" y="545075"/>
            <a:ext cx="1184564" cy="48699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2800" dirty="0">
                <a:solidFill>
                  <a:schemeClr val="bg1"/>
                </a:solidFill>
                <a:latin typeface="Bebas Neue" pitchFamily="34" charset="0"/>
                <a:cs typeface="Bebas Neue" pitchFamily="34" charset="0"/>
              </a:rPr>
              <a:t>  </a:t>
            </a:r>
            <a:r>
              <a:rPr lang="ko-KR" altLang="en-US" sz="2400" dirty="0">
                <a:solidFill>
                  <a:schemeClr val="bg1"/>
                </a:solidFill>
                <a:latin typeface="Bebas Neue" pitchFamily="34" charset="0"/>
                <a:cs typeface="Bebas Neue" pitchFamily="34" charset="0"/>
              </a:rPr>
              <a:t>본론</a:t>
            </a:r>
            <a:endParaRPr lang="en-US" altLang="ko-KR" sz="2800" dirty="0">
              <a:solidFill>
                <a:schemeClr val="bg1"/>
              </a:solidFill>
              <a:latin typeface="Bebas Neue" pitchFamily="34" charset="0"/>
              <a:cs typeface="Bebas Neu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73911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B254B8A-9DB0-416C-9FF8-E32E666F6737}"/>
              </a:ext>
            </a:extLst>
          </p:cNvPr>
          <p:cNvSpPr txBox="1"/>
          <p:nvPr/>
        </p:nvSpPr>
        <p:spPr>
          <a:xfrm>
            <a:off x="304800" y="112783"/>
            <a:ext cx="14401800" cy="18385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 latinLnBrk="1">
              <a:lnSpc>
                <a:spcPct val="150000"/>
              </a:lnSpc>
            </a:pPr>
            <a:r>
              <a:rPr lang="en-US" altLang="ko-KR" sz="4000" dirty="0">
                <a:latin typeface="Imprint MT Shadow" panose="04020605060303030202" pitchFamily="82" charset="0"/>
              </a:rPr>
              <a:t>• </a:t>
            </a:r>
            <a:r>
              <a:rPr lang="ko-KR" altLang="en-US" sz="4000" dirty="0">
                <a:latin typeface="Imprint MT Shadow" panose="04020605060303030202" pitchFamily="82" charset="0"/>
              </a:rPr>
              <a:t>주요 선별 단어 신문사별 출현빈도 비교</a:t>
            </a:r>
            <a:endParaRPr lang="ko-KR" altLang="en-US" sz="4000" dirty="0"/>
          </a:p>
          <a:p>
            <a:pPr fontAlgn="base" latinLnBrk="1">
              <a:lnSpc>
                <a:spcPct val="150000"/>
              </a:lnSpc>
            </a:pPr>
            <a:r>
              <a:rPr lang="ko-KR" altLang="en-US" sz="4000" dirty="0"/>
              <a:t>    </a:t>
            </a:r>
            <a:r>
              <a:rPr lang="en-US" altLang="ko-KR" sz="4000" dirty="0"/>
              <a:t>&gt;  </a:t>
            </a:r>
            <a:r>
              <a:rPr lang="ko-KR" altLang="en-US" sz="4000" dirty="0"/>
              <a:t>일별 비교  </a:t>
            </a:r>
          </a:p>
        </p:txBody>
      </p:sp>
      <p:pic>
        <p:nvPicPr>
          <p:cNvPr id="8" name="Picture 17">
            <a:extLst>
              <a:ext uri="{FF2B5EF4-FFF2-40B4-BE49-F238E27FC236}">
                <a16:creationId xmlns:a16="http://schemas.microsoft.com/office/drawing/2014/main" id="{4306AF8E-576B-4A3A-8DA0-7311C0EED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5241" y="2045542"/>
            <a:ext cx="9028759" cy="6831758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9" name="Picture 19">
            <a:extLst>
              <a:ext uri="{FF2B5EF4-FFF2-40B4-BE49-F238E27FC236}">
                <a16:creationId xmlns:a16="http://schemas.microsoft.com/office/drawing/2014/main" id="{2C57AB34-26A4-40CF-9830-4E999A52D9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991600" y="2045542"/>
            <a:ext cx="9448799" cy="6755558"/>
          </a:xfrm>
          <a:prstGeom prst="rect">
            <a:avLst/>
          </a:prstGeom>
          <a:noFill/>
          <a:ln>
            <a:noFill/>
          </a:ln>
          <a:effectLst/>
        </p:spPr>
      </p:pic>
      <p:grpSp>
        <p:nvGrpSpPr>
          <p:cNvPr id="15" name="그룹 1002">
            <a:extLst>
              <a:ext uri="{FF2B5EF4-FFF2-40B4-BE49-F238E27FC236}">
                <a16:creationId xmlns:a16="http://schemas.microsoft.com/office/drawing/2014/main" id="{4DFAE74B-0463-4FFA-BC83-294C657EADE1}"/>
              </a:ext>
            </a:extLst>
          </p:cNvPr>
          <p:cNvGrpSpPr/>
          <p:nvPr/>
        </p:nvGrpSpPr>
        <p:grpSpPr>
          <a:xfrm>
            <a:off x="16607668" y="38100"/>
            <a:ext cx="1565091" cy="2361467"/>
            <a:chOff x="12613502" y="2120186"/>
            <a:chExt cx="4176021" cy="6171429"/>
          </a:xfrm>
        </p:grpSpPr>
        <p:pic>
          <p:nvPicPr>
            <p:cNvPr id="16" name="Object 8">
              <a:extLst>
                <a:ext uri="{FF2B5EF4-FFF2-40B4-BE49-F238E27FC236}">
                  <a16:creationId xmlns:a16="http://schemas.microsoft.com/office/drawing/2014/main" id="{DE79DDDA-25E5-45B6-8B2E-092C789C1ED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613502" y="2120186"/>
              <a:ext cx="4176021" cy="6171429"/>
            </a:xfrm>
            <a:prstGeom prst="rect">
              <a:avLst/>
            </a:prstGeom>
          </p:spPr>
        </p:pic>
      </p:grpSp>
      <p:sp>
        <p:nvSpPr>
          <p:cNvPr id="17" name="Object 2">
            <a:extLst>
              <a:ext uri="{FF2B5EF4-FFF2-40B4-BE49-F238E27FC236}">
                <a16:creationId xmlns:a16="http://schemas.microsoft.com/office/drawing/2014/main" id="{50FBCFBD-7899-4554-9BAF-5184B7844E8C}"/>
              </a:ext>
            </a:extLst>
          </p:cNvPr>
          <p:cNvSpPr txBox="1"/>
          <p:nvPr/>
        </p:nvSpPr>
        <p:spPr>
          <a:xfrm>
            <a:off x="16833272" y="545075"/>
            <a:ext cx="1184564" cy="48699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2800" dirty="0">
                <a:solidFill>
                  <a:schemeClr val="bg1"/>
                </a:solidFill>
                <a:latin typeface="Bebas Neue" pitchFamily="34" charset="0"/>
                <a:cs typeface="Bebas Neue" pitchFamily="34" charset="0"/>
              </a:rPr>
              <a:t>  </a:t>
            </a:r>
            <a:r>
              <a:rPr lang="ko-KR" altLang="en-US" sz="2400" dirty="0">
                <a:solidFill>
                  <a:schemeClr val="bg1"/>
                </a:solidFill>
                <a:latin typeface="Bebas Neue" pitchFamily="34" charset="0"/>
                <a:cs typeface="Bebas Neue" pitchFamily="34" charset="0"/>
              </a:rPr>
              <a:t>본론</a:t>
            </a:r>
            <a:endParaRPr lang="en-US" altLang="ko-KR" sz="2800" dirty="0">
              <a:solidFill>
                <a:schemeClr val="bg1"/>
              </a:solidFill>
              <a:latin typeface="Bebas Neue" pitchFamily="34" charset="0"/>
              <a:cs typeface="Bebas Neu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04412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002">
            <a:extLst>
              <a:ext uri="{FF2B5EF4-FFF2-40B4-BE49-F238E27FC236}">
                <a16:creationId xmlns:a16="http://schemas.microsoft.com/office/drawing/2014/main" id="{4DFAE74B-0463-4FFA-BC83-294C657EADE1}"/>
              </a:ext>
            </a:extLst>
          </p:cNvPr>
          <p:cNvGrpSpPr/>
          <p:nvPr/>
        </p:nvGrpSpPr>
        <p:grpSpPr>
          <a:xfrm>
            <a:off x="16607668" y="38100"/>
            <a:ext cx="1565091" cy="2361467"/>
            <a:chOff x="12613502" y="2120186"/>
            <a:chExt cx="4176021" cy="6171429"/>
          </a:xfrm>
        </p:grpSpPr>
        <p:pic>
          <p:nvPicPr>
            <p:cNvPr id="16" name="Object 8">
              <a:extLst>
                <a:ext uri="{FF2B5EF4-FFF2-40B4-BE49-F238E27FC236}">
                  <a16:creationId xmlns:a16="http://schemas.microsoft.com/office/drawing/2014/main" id="{DE79DDDA-25E5-45B6-8B2E-092C789C1E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613502" y="2120186"/>
              <a:ext cx="4176021" cy="6171429"/>
            </a:xfrm>
            <a:prstGeom prst="rect">
              <a:avLst/>
            </a:prstGeom>
          </p:spPr>
        </p:pic>
      </p:grpSp>
      <p:sp>
        <p:nvSpPr>
          <p:cNvPr id="17" name="Object 2">
            <a:extLst>
              <a:ext uri="{FF2B5EF4-FFF2-40B4-BE49-F238E27FC236}">
                <a16:creationId xmlns:a16="http://schemas.microsoft.com/office/drawing/2014/main" id="{50FBCFBD-7899-4554-9BAF-5184B7844E8C}"/>
              </a:ext>
            </a:extLst>
          </p:cNvPr>
          <p:cNvSpPr txBox="1"/>
          <p:nvPr/>
        </p:nvSpPr>
        <p:spPr>
          <a:xfrm>
            <a:off x="16833272" y="545075"/>
            <a:ext cx="1184564" cy="48699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2800" dirty="0">
                <a:solidFill>
                  <a:schemeClr val="bg1"/>
                </a:solidFill>
                <a:latin typeface="Bebas Neue" pitchFamily="34" charset="0"/>
                <a:cs typeface="Bebas Neue" pitchFamily="34" charset="0"/>
              </a:rPr>
              <a:t>  </a:t>
            </a:r>
            <a:r>
              <a:rPr lang="ko-KR" altLang="en-US" sz="2400" dirty="0">
                <a:solidFill>
                  <a:schemeClr val="bg1"/>
                </a:solidFill>
                <a:latin typeface="Bebas Neue" pitchFamily="34" charset="0"/>
                <a:cs typeface="Bebas Neue" pitchFamily="34" charset="0"/>
              </a:rPr>
              <a:t>본론</a:t>
            </a:r>
            <a:endParaRPr lang="en-US" altLang="ko-KR" sz="2800" dirty="0">
              <a:solidFill>
                <a:schemeClr val="bg1"/>
              </a:solidFill>
              <a:latin typeface="Bebas Neue" pitchFamily="34" charset="0"/>
              <a:cs typeface="Bebas Neue" pitchFamily="34" charset="0"/>
            </a:endParaRPr>
          </a:p>
        </p:txBody>
      </p:sp>
      <p:pic>
        <p:nvPicPr>
          <p:cNvPr id="11" name="Picture 21">
            <a:extLst>
              <a:ext uri="{FF2B5EF4-FFF2-40B4-BE49-F238E27FC236}">
                <a16:creationId xmlns:a16="http://schemas.microsoft.com/office/drawing/2014/main" id="{39E62C0C-FF24-4814-8CBA-1366D43DA1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66900" y="1562100"/>
            <a:ext cx="14554200" cy="835562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B254B8A-9DB0-416C-9FF8-E32E666F6737}"/>
              </a:ext>
            </a:extLst>
          </p:cNvPr>
          <p:cNvSpPr txBox="1"/>
          <p:nvPr/>
        </p:nvSpPr>
        <p:spPr>
          <a:xfrm>
            <a:off x="304800" y="112783"/>
            <a:ext cx="14401800" cy="18385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 latinLnBrk="1">
              <a:lnSpc>
                <a:spcPct val="150000"/>
              </a:lnSpc>
            </a:pPr>
            <a:r>
              <a:rPr lang="en-US" altLang="ko-KR" sz="4000" dirty="0">
                <a:latin typeface="Imprint MT Shadow" panose="04020605060303030202" pitchFamily="82" charset="0"/>
              </a:rPr>
              <a:t>• </a:t>
            </a:r>
            <a:r>
              <a:rPr lang="ko-KR" altLang="en-US" sz="4000" dirty="0">
                <a:latin typeface="Imprint MT Shadow" panose="04020605060303030202" pitchFamily="82" charset="0"/>
              </a:rPr>
              <a:t>주요 선별 단어 신문사별 출현빈도 비교</a:t>
            </a:r>
            <a:endParaRPr lang="ko-KR" altLang="en-US" sz="4000" dirty="0"/>
          </a:p>
          <a:p>
            <a:pPr fontAlgn="base" latinLnBrk="1">
              <a:lnSpc>
                <a:spcPct val="150000"/>
              </a:lnSpc>
            </a:pPr>
            <a:r>
              <a:rPr lang="ko-KR" altLang="en-US" sz="4000" dirty="0"/>
              <a:t>    </a:t>
            </a:r>
            <a:r>
              <a:rPr lang="en-US" altLang="ko-KR" sz="4000" dirty="0"/>
              <a:t>&gt;  </a:t>
            </a:r>
            <a:r>
              <a:rPr lang="ko-KR" altLang="en-US" sz="4000" dirty="0"/>
              <a:t>전체 비교 </a:t>
            </a:r>
          </a:p>
        </p:txBody>
      </p:sp>
    </p:spTree>
    <p:extLst>
      <p:ext uri="{BB962C8B-B14F-4D97-AF65-F5344CB8AC3E}">
        <p14:creationId xmlns:p14="http://schemas.microsoft.com/office/powerpoint/2010/main" val="20699739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2">
            <a:extLst>
              <a:ext uri="{FF2B5EF4-FFF2-40B4-BE49-F238E27FC236}">
                <a16:creationId xmlns:a16="http://schemas.microsoft.com/office/drawing/2014/main" id="{5982F319-EB55-4427-8D90-0317AFCD2E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rcRect l="8931" t="19470" r="3886" b="21692"/>
          <a:stretch>
            <a:fillRect/>
          </a:stretch>
        </p:blipFill>
        <p:spPr>
          <a:xfrm>
            <a:off x="2895600" y="447782"/>
            <a:ext cx="13335000" cy="939143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50359A32-C53E-46A8-B4FB-F8AB2B310D0D}"/>
              </a:ext>
            </a:extLst>
          </p:cNvPr>
          <p:cNvSpPr/>
          <p:nvPr/>
        </p:nvSpPr>
        <p:spPr>
          <a:xfrm>
            <a:off x="7279547" y="9486900"/>
            <a:ext cx="3728906" cy="4737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>
              <a:lnSpc>
                <a:spcPct val="160000"/>
              </a:lnSpc>
            </a:pP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조선일보 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2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주간의 단어 연관성 분석</a:t>
            </a:r>
            <a:endParaRPr lang="ko-KR" altLang="en-US" kern="0" dirty="0">
              <a:solidFill>
                <a:srgbClr val="000000"/>
              </a:solidFill>
              <a:latin typeface="함초롬바탕" panose="02030604000101010101" pitchFamily="18" charset="-127"/>
            </a:endParaRPr>
          </a:p>
        </p:txBody>
      </p:sp>
      <p:grpSp>
        <p:nvGrpSpPr>
          <p:cNvPr id="15" name="그룹 1002">
            <a:extLst>
              <a:ext uri="{FF2B5EF4-FFF2-40B4-BE49-F238E27FC236}">
                <a16:creationId xmlns:a16="http://schemas.microsoft.com/office/drawing/2014/main" id="{4DFAE74B-0463-4FFA-BC83-294C657EADE1}"/>
              </a:ext>
            </a:extLst>
          </p:cNvPr>
          <p:cNvGrpSpPr/>
          <p:nvPr/>
        </p:nvGrpSpPr>
        <p:grpSpPr>
          <a:xfrm>
            <a:off x="16643008" y="54821"/>
            <a:ext cx="1565091" cy="2361467"/>
            <a:chOff x="12613502" y="2120186"/>
            <a:chExt cx="4176021" cy="6171429"/>
          </a:xfrm>
        </p:grpSpPr>
        <p:pic>
          <p:nvPicPr>
            <p:cNvPr id="16" name="Object 8">
              <a:extLst>
                <a:ext uri="{FF2B5EF4-FFF2-40B4-BE49-F238E27FC236}">
                  <a16:creationId xmlns:a16="http://schemas.microsoft.com/office/drawing/2014/main" id="{DE79DDDA-25E5-45B6-8B2E-092C789C1E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613502" y="2120186"/>
              <a:ext cx="4176021" cy="6171429"/>
            </a:xfrm>
            <a:prstGeom prst="rect">
              <a:avLst/>
            </a:prstGeom>
          </p:spPr>
        </p:pic>
      </p:grpSp>
      <p:sp>
        <p:nvSpPr>
          <p:cNvPr id="17" name="Object 2">
            <a:extLst>
              <a:ext uri="{FF2B5EF4-FFF2-40B4-BE49-F238E27FC236}">
                <a16:creationId xmlns:a16="http://schemas.microsoft.com/office/drawing/2014/main" id="{50FBCFBD-7899-4554-9BAF-5184B7844E8C}"/>
              </a:ext>
            </a:extLst>
          </p:cNvPr>
          <p:cNvSpPr txBox="1"/>
          <p:nvPr/>
        </p:nvSpPr>
        <p:spPr>
          <a:xfrm>
            <a:off x="16833272" y="545075"/>
            <a:ext cx="1184564" cy="48699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2800" dirty="0">
                <a:solidFill>
                  <a:schemeClr val="bg1"/>
                </a:solidFill>
                <a:latin typeface="Bebas Neue" pitchFamily="34" charset="0"/>
                <a:cs typeface="Bebas Neue" pitchFamily="34" charset="0"/>
              </a:rPr>
              <a:t>  </a:t>
            </a:r>
            <a:r>
              <a:rPr lang="ko-KR" altLang="en-US" sz="2400" dirty="0">
                <a:solidFill>
                  <a:schemeClr val="bg1"/>
                </a:solidFill>
                <a:latin typeface="Bebas Neue" pitchFamily="34" charset="0"/>
                <a:cs typeface="Bebas Neue" pitchFamily="34" charset="0"/>
              </a:rPr>
              <a:t>본론</a:t>
            </a:r>
            <a:endParaRPr lang="en-US" altLang="ko-KR" sz="2800" dirty="0">
              <a:solidFill>
                <a:schemeClr val="bg1"/>
              </a:solidFill>
              <a:latin typeface="Bebas Neue" pitchFamily="34" charset="0"/>
              <a:cs typeface="Bebas Neue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B254B8A-9DB0-416C-9FF8-E32E666F6737}"/>
              </a:ext>
            </a:extLst>
          </p:cNvPr>
          <p:cNvSpPr txBox="1"/>
          <p:nvPr/>
        </p:nvSpPr>
        <p:spPr>
          <a:xfrm>
            <a:off x="304800" y="112783"/>
            <a:ext cx="14401800" cy="919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 latinLnBrk="1">
              <a:lnSpc>
                <a:spcPct val="150000"/>
              </a:lnSpc>
            </a:pPr>
            <a:r>
              <a:rPr lang="en-US" altLang="ko-KR" sz="4000" dirty="0">
                <a:latin typeface="Imprint MT Shadow" panose="04020605060303030202" pitchFamily="82" charset="0"/>
              </a:rPr>
              <a:t>• </a:t>
            </a:r>
            <a:r>
              <a:rPr lang="ko-KR" altLang="en-US" sz="4000" dirty="0">
                <a:latin typeface="Imprint MT Shadow" panose="04020605060303030202" pitchFamily="82" charset="0"/>
              </a:rPr>
              <a:t>연관성 분석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38281931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B254B8A-9DB0-416C-9FF8-E32E666F6737}"/>
              </a:ext>
            </a:extLst>
          </p:cNvPr>
          <p:cNvSpPr txBox="1"/>
          <p:nvPr/>
        </p:nvSpPr>
        <p:spPr>
          <a:xfrm>
            <a:off x="304800" y="112783"/>
            <a:ext cx="14401800" cy="919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 latinLnBrk="1">
              <a:lnSpc>
                <a:spcPct val="150000"/>
              </a:lnSpc>
            </a:pPr>
            <a:r>
              <a:rPr lang="en-US" altLang="ko-KR" sz="4000" dirty="0">
                <a:latin typeface="Imprint MT Shadow" panose="04020605060303030202" pitchFamily="82" charset="0"/>
              </a:rPr>
              <a:t>• </a:t>
            </a:r>
            <a:r>
              <a:rPr lang="ko-KR" altLang="en-US" sz="4000" dirty="0">
                <a:latin typeface="Imprint MT Shadow" panose="04020605060303030202" pitchFamily="82" charset="0"/>
              </a:rPr>
              <a:t>연관성 분석</a:t>
            </a:r>
            <a:endParaRPr lang="ko-KR" altLang="en-US" sz="4000" dirty="0"/>
          </a:p>
        </p:txBody>
      </p:sp>
      <p:grpSp>
        <p:nvGrpSpPr>
          <p:cNvPr id="15" name="그룹 1002">
            <a:extLst>
              <a:ext uri="{FF2B5EF4-FFF2-40B4-BE49-F238E27FC236}">
                <a16:creationId xmlns:a16="http://schemas.microsoft.com/office/drawing/2014/main" id="{4DFAE74B-0463-4FFA-BC83-294C657EADE1}"/>
              </a:ext>
            </a:extLst>
          </p:cNvPr>
          <p:cNvGrpSpPr/>
          <p:nvPr/>
        </p:nvGrpSpPr>
        <p:grpSpPr>
          <a:xfrm>
            <a:off x="16643008" y="54821"/>
            <a:ext cx="1565091" cy="2361467"/>
            <a:chOff x="12613502" y="2120186"/>
            <a:chExt cx="4176021" cy="6171429"/>
          </a:xfrm>
        </p:grpSpPr>
        <p:pic>
          <p:nvPicPr>
            <p:cNvPr id="16" name="Object 8">
              <a:extLst>
                <a:ext uri="{FF2B5EF4-FFF2-40B4-BE49-F238E27FC236}">
                  <a16:creationId xmlns:a16="http://schemas.microsoft.com/office/drawing/2014/main" id="{DE79DDDA-25E5-45B6-8B2E-092C789C1E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613502" y="2120186"/>
              <a:ext cx="4176021" cy="6171429"/>
            </a:xfrm>
            <a:prstGeom prst="rect">
              <a:avLst/>
            </a:prstGeom>
          </p:spPr>
        </p:pic>
      </p:grpSp>
      <p:sp>
        <p:nvSpPr>
          <p:cNvPr id="17" name="Object 2">
            <a:extLst>
              <a:ext uri="{FF2B5EF4-FFF2-40B4-BE49-F238E27FC236}">
                <a16:creationId xmlns:a16="http://schemas.microsoft.com/office/drawing/2014/main" id="{50FBCFBD-7899-4554-9BAF-5184B7844E8C}"/>
              </a:ext>
            </a:extLst>
          </p:cNvPr>
          <p:cNvSpPr txBox="1"/>
          <p:nvPr/>
        </p:nvSpPr>
        <p:spPr>
          <a:xfrm>
            <a:off x="16833272" y="545075"/>
            <a:ext cx="1184564" cy="48699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2800" dirty="0">
                <a:solidFill>
                  <a:schemeClr val="bg1"/>
                </a:solidFill>
                <a:latin typeface="Bebas Neue" pitchFamily="34" charset="0"/>
                <a:cs typeface="Bebas Neue" pitchFamily="34" charset="0"/>
              </a:rPr>
              <a:t>  </a:t>
            </a:r>
            <a:r>
              <a:rPr lang="ko-KR" altLang="en-US" sz="2400" dirty="0">
                <a:solidFill>
                  <a:schemeClr val="bg1"/>
                </a:solidFill>
                <a:latin typeface="Bebas Neue" pitchFamily="34" charset="0"/>
                <a:cs typeface="Bebas Neue" pitchFamily="34" charset="0"/>
              </a:rPr>
              <a:t>본론</a:t>
            </a:r>
            <a:endParaRPr lang="en-US" altLang="ko-KR" sz="2800" dirty="0">
              <a:solidFill>
                <a:schemeClr val="bg1"/>
              </a:solidFill>
              <a:latin typeface="Bebas Neue" pitchFamily="34" charset="0"/>
              <a:cs typeface="Bebas Neue" pitchFamily="34" charset="0"/>
            </a:endParaRPr>
          </a:p>
        </p:txBody>
      </p:sp>
      <p:pic>
        <p:nvPicPr>
          <p:cNvPr id="8" name="Picture 23">
            <a:extLst>
              <a:ext uri="{FF2B5EF4-FFF2-40B4-BE49-F238E27FC236}">
                <a16:creationId xmlns:a16="http://schemas.microsoft.com/office/drawing/2014/main" id="{D0F82F68-F024-41E7-A26F-BE4E8E9214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rcRect l="18462" t="9667" r="15195" b="11339"/>
          <a:stretch>
            <a:fillRect/>
          </a:stretch>
        </p:blipFill>
        <p:spPr>
          <a:xfrm>
            <a:off x="3733800" y="244349"/>
            <a:ext cx="11734800" cy="979830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50359A32-C53E-46A8-B4FB-F8AB2B310D0D}"/>
              </a:ext>
            </a:extLst>
          </p:cNvPr>
          <p:cNvSpPr/>
          <p:nvPr/>
        </p:nvSpPr>
        <p:spPr>
          <a:xfrm>
            <a:off x="7391757" y="9486900"/>
            <a:ext cx="3504486" cy="4737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>
              <a:lnSpc>
                <a:spcPct val="160000"/>
              </a:lnSpc>
            </a:pP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한겨레 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2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주간의 단어 연관성 분석</a:t>
            </a:r>
            <a:endParaRPr lang="ko-KR" altLang="en-US" kern="0" dirty="0">
              <a:solidFill>
                <a:srgbClr val="000000"/>
              </a:solidFill>
              <a:latin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74106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2" name="그룹 1012"/>
          <p:cNvGrpSpPr/>
          <p:nvPr/>
        </p:nvGrpSpPr>
        <p:grpSpPr>
          <a:xfrm>
            <a:off x="15217910" y="9139666"/>
            <a:ext cx="2030899" cy="84224"/>
            <a:chOff x="15217910" y="9139666"/>
            <a:chExt cx="2030899" cy="84224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217910" y="9139666"/>
              <a:ext cx="2030899" cy="84224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2F5D0550-791C-4319-9CDA-8A5A21162D56}"/>
              </a:ext>
            </a:extLst>
          </p:cNvPr>
          <p:cNvSpPr txBox="1"/>
          <p:nvPr/>
        </p:nvSpPr>
        <p:spPr>
          <a:xfrm>
            <a:off x="3868067" y="414166"/>
            <a:ext cx="100072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600" dirty="0">
                <a:solidFill>
                  <a:srgbClr val="2FA599"/>
                </a:solidFill>
                <a:latin typeface="Bebas Neue" pitchFamily="34" charset="0"/>
              </a:rPr>
              <a:t>예상 결과 확인</a:t>
            </a:r>
            <a:endParaRPr lang="ko-KR" altLang="en-US" dirty="0">
              <a:solidFill>
                <a:srgbClr val="2FA599"/>
              </a:solidFill>
            </a:endParaRPr>
          </a:p>
        </p:txBody>
      </p:sp>
      <p:sp>
        <p:nvSpPr>
          <p:cNvPr id="35" name="Object 4">
            <a:extLst>
              <a:ext uri="{FF2B5EF4-FFF2-40B4-BE49-F238E27FC236}">
                <a16:creationId xmlns:a16="http://schemas.microsoft.com/office/drawing/2014/main" id="{FFF001F4-5357-4A1C-BAC8-914D1BB36F24}"/>
              </a:ext>
            </a:extLst>
          </p:cNvPr>
          <p:cNvSpPr txBox="1"/>
          <p:nvPr/>
        </p:nvSpPr>
        <p:spPr>
          <a:xfrm>
            <a:off x="1937497" y="4342891"/>
            <a:ext cx="13868400" cy="2775434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>
              <a:lnSpc>
                <a:spcPct val="150000"/>
              </a:lnSpc>
            </a:pPr>
            <a:endParaRPr lang="en-US" altLang="ko-KR" sz="4000" dirty="0"/>
          </a:p>
        </p:txBody>
      </p:sp>
      <p:grpSp>
        <p:nvGrpSpPr>
          <p:cNvPr id="15" name="그룹 1002">
            <a:extLst>
              <a:ext uri="{FF2B5EF4-FFF2-40B4-BE49-F238E27FC236}">
                <a16:creationId xmlns:a16="http://schemas.microsoft.com/office/drawing/2014/main" id="{C2E1C280-6EF0-49ED-A25E-22AFA6046168}"/>
              </a:ext>
            </a:extLst>
          </p:cNvPr>
          <p:cNvGrpSpPr/>
          <p:nvPr/>
        </p:nvGrpSpPr>
        <p:grpSpPr>
          <a:xfrm>
            <a:off x="16306800" y="191980"/>
            <a:ext cx="1717964" cy="2378336"/>
            <a:chOff x="12613502" y="2120186"/>
            <a:chExt cx="4176021" cy="6171429"/>
          </a:xfrm>
        </p:grpSpPr>
        <p:pic>
          <p:nvPicPr>
            <p:cNvPr id="16" name="Object 8">
              <a:extLst>
                <a:ext uri="{FF2B5EF4-FFF2-40B4-BE49-F238E27FC236}">
                  <a16:creationId xmlns:a16="http://schemas.microsoft.com/office/drawing/2014/main" id="{6C1B4901-21C3-48A0-9EEA-FCBAEB56D9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613502" y="2120186"/>
              <a:ext cx="4176021" cy="6171429"/>
            </a:xfrm>
            <a:prstGeom prst="rect">
              <a:avLst/>
            </a:prstGeom>
          </p:spPr>
        </p:pic>
      </p:grpSp>
      <p:sp>
        <p:nvSpPr>
          <p:cNvPr id="17" name="Object 2">
            <a:extLst>
              <a:ext uri="{FF2B5EF4-FFF2-40B4-BE49-F238E27FC236}">
                <a16:creationId xmlns:a16="http://schemas.microsoft.com/office/drawing/2014/main" id="{1F90FF47-62A2-433C-93AC-5271A9067F01}"/>
              </a:ext>
            </a:extLst>
          </p:cNvPr>
          <p:cNvSpPr txBox="1"/>
          <p:nvPr/>
        </p:nvSpPr>
        <p:spPr>
          <a:xfrm>
            <a:off x="16656527" y="1185049"/>
            <a:ext cx="1184564" cy="48699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2400" dirty="0">
                <a:solidFill>
                  <a:schemeClr val="bg1"/>
                </a:solidFill>
                <a:latin typeface="Bebas Neue" pitchFamily="34" charset="0"/>
                <a:cs typeface="Bebas Neue" pitchFamily="34" charset="0"/>
              </a:rPr>
              <a:t>  결론</a:t>
            </a:r>
            <a:endParaRPr lang="en-US" altLang="ko-KR" sz="2400" dirty="0">
              <a:solidFill>
                <a:schemeClr val="bg1"/>
              </a:solidFill>
              <a:latin typeface="Bebas Neue" pitchFamily="34" charset="0"/>
              <a:cs typeface="Bebas Neue" pitchFamily="34" charset="0"/>
            </a:endParaRPr>
          </a:p>
        </p:txBody>
      </p:sp>
      <p:sp>
        <p:nvSpPr>
          <p:cNvPr id="11" name="Object 4">
            <a:extLst>
              <a:ext uri="{FF2B5EF4-FFF2-40B4-BE49-F238E27FC236}">
                <a16:creationId xmlns:a16="http://schemas.microsoft.com/office/drawing/2014/main" id="{51A4C065-06F3-42E1-9AE2-FB3ED827DF56}"/>
              </a:ext>
            </a:extLst>
          </p:cNvPr>
          <p:cNvSpPr txBox="1"/>
          <p:nvPr/>
        </p:nvSpPr>
        <p:spPr>
          <a:xfrm>
            <a:off x="1066800" y="2474730"/>
            <a:ext cx="7363437" cy="3367861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>
              <a:lnSpc>
                <a:spcPct val="150000"/>
              </a:lnSpc>
            </a:pPr>
            <a:r>
              <a:rPr lang="en-US" altLang="ko-KR" sz="3200" dirty="0">
                <a:solidFill>
                  <a:srgbClr val="2D3136"/>
                </a:solidFill>
                <a:latin typeface="나눔스퀘어 ExtraBold" pitchFamily="34" charset="0"/>
              </a:rPr>
              <a:t>&lt;</a:t>
            </a:r>
            <a:r>
              <a:rPr lang="ko-KR" altLang="en-US" sz="3200" dirty="0">
                <a:solidFill>
                  <a:srgbClr val="2D3136"/>
                </a:solidFill>
                <a:latin typeface="나눔스퀘어 ExtraBold" pitchFamily="34" charset="0"/>
              </a:rPr>
              <a:t>예상</a:t>
            </a:r>
            <a:r>
              <a:rPr lang="en-US" altLang="ko-KR" sz="3200" dirty="0">
                <a:solidFill>
                  <a:srgbClr val="2D3136"/>
                </a:solidFill>
                <a:latin typeface="나눔스퀘어 ExtraBold" pitchFamily="34" charset="0"/>
              </a:rPr>
              <a:t>&gt;</a:t>
            </a:r>
          </a:p>
          <a:p>
            <a:pPr marL="742950" indent="-742950" algn="just">
              <a:lnSpc>
                <a:spcPct val="150000"/>
              </a:lnSpc>
              <a:buAutoNum type="arabicPeriod"/>
            </a:pPr>
            <a:r>
              <a:rPr lang="ko-KR" altLang="en-US" sz="3200" dirty="0">
                <a:solidFill>
                  <a:srgbClr val="2D3136"/>
                </a:solidFill>
                <a:latin typeface="나눔스퀘어 ExtraBold" pitchFamily="34" charset="0"/>
              </a:rPr>
              <a:t>당시 상황 정치적 성향을 띄는 특정 단어들 내 빈도 차이 有</a:t>
            </a:r>
            <a:endParaRPr lang="en-US" altLang="ko-KR" sz="3200" dirty="0">
              <a:solidFill>
                <a:srgbClr val="2D3136"/>
              </a:solidFill>
              <a:latin typeface="나눔스퀘어 ExtraBold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3200" dirty="0">
                <a:solidFill>
                  <a:srgbClr val="2D3136"/>
                </a:solidFill>
                <a:latin typeface="나눔스퀘어 ExtraBold" pitchFamily="34" charset="0"/>
              </a:rPr>
              <a:t>        </a:t>
            </a:r>
          </a:p>
          <a:p>
            <a:pPr algn="just">
              <a:lnSpc>
                <a:spcPct val="150000"/>
              </a:lnSpc>
            </a:pPr>
            <a:r>
              <a:rPr lang="en-US" altLang="ko-KR" sz="3200" dirty="0">
                <a:solidFill>
                  <a:srgbClr val="2D3136"/>
                </a:solidFill>
                <a:latin typeface="나눔스퀘어 ExtraBold" pitchFamily="34" charset="0"/>
              </a:rPr>
              <a:t>2. </a:t>
            </a:r>
            <a:r>
              <a:rPr lang="ko-KR" altLang="en-US" sz="3200" dirty="0">
                <a:solidFill>
                  <a:srgbClr val="2D3136"/>
                </a:solidFill>
                <a:latin typeface="나눔스퀘어 ExtraBold" pitchFamily="34" charset="0"/>
              </a:rPr>
              <a:t>흐름 파악</a:t>
            </a:r>
            <a:endParaRPr lang="en-US" altLang="ko-KR" sz="3200" dirty="0">
              <a:solidFill>
                <a:srgbClr val="2D3136"/>
              </a:solidFill>
              <a:latin typeface="나눔스퀘어 ExtraBold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3200" dirty="0">
                <a:solidFill>
                  <a:srgbClr val="2D3136"/>
                </a:solidFill>
                <a:latin typeface="나눔스퀘어 ExtraBold" pitchFamily="34" charset="0"/>
              </a:rPr>
              <a:t>    </a:t>
            </a:r>
            <a:r>
              <a:rPr lang="ko-KR" altLang="en-US" sz="3200" dirty="0">
                <a:solidFill>
                  <a:srgbClr val="2D3136"/>
                </a:solidFill>
                <a:latin typeface="나눔스퀘어 ExtraBold" pitchFamily="34" charset="0"/>
              </a:rPr>
              <a:t>당일 </a:t>
            </a:r>
            <a:r>
              <a:rPr lang="en-US" altLang="ko-KR" sz="3200" dirty="0">
                <a:solidFill>
                  <a:srgbClr val="2D3136"/>
                </a:solidFill>
                <a:latin typeface="나눔스퀘어 ExtraBold" pitchFamily="34" charset="0"/>
              </a:rPr>
              <a:t>:</a:t>
            </a:r>
            <a:r>
              <a:rPr lang="ko-KR" altLang="en-US" sz="3200" dirty="0">
                <a:solidFill>
                  <a:srgbClr val="2D3136"/>
                </a:solidFill>
                <a:latin typeface="나눔스퀘어 ExtraBold" pitchFamily="34" charset="0"/>
              </a:rPr>
              <a:t> 사건 보도 위주</a:t>
            </a:r>
            <a:endParaRPr lang="en-US" altLang="ko-KR" sz="3200" dirty="0">
              <a:solidFill>
                <a:srgbClr val="2D3136"/>
              </a:solidFill>
              <a:latin typeface="나눔스퀘어 ExtraBold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3200" dirty="0">
                <a:solidFill>
                  <a:srgbClr val="2D3136"/>
                </a:solidFill>
                <a:latin typeface="나눔스퀘어 ExtraBold" pitchFamily="34" charset="0"/>
              </a:rPr>
              <a:t>    </a:t>
            </a:r>
            <a:r>
              <a:rPr lang="ko-KR" altLang="en-US" sz="3200" dirty="0">
                <a:solidFill>
                  <a:srgbClr val="2D3136"/>
                </a:solidFill>
                <a:latin typeface="나눔스퀘어 ExtraBold" pitchFamily="34" charset="0"/>
              </a:rPr>
              <a:t>익일 </a:t>
            </a:r>
            <a:r>
              <a:rPr lang="en-US" altLang="ko-KR" sz="3200" dirty="0">
                <a:solidFill>
                  <a:srgbClr val="2D3136"/>
                </a:solidFill>
                <a:latin typeface="나눔스퀘어 ExtraBold" pitchFamily="34" charset="0"/>
              </a:rPr>
              <a:t>:</a:t>
            </a:r>
            <a:r>
              <a:rPr lang="ko-KR" altLang="en-US" sz="3200" dirty="0">
                <a:solidFill>
                  <a:srgbClr val="2D3136"/>
                </a:solidFill>
                <a:latin typeface="나눔스퀘어 ExtraBold" pitchFamily="34" charset="0"/>
              </a:rPr>
              <a:t> 구조 관련 상황</a:t>
            </a:r>
            <a:endParaRPr lang="en-US" altLang="ko-KR" sz="3200" dirty="0">
              <a:solidFill>
                <a:srgbClr val="2D3136"/>
              </a:solidFill>
              <a:latin typeface="나눔스퀘어 ExtraBold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3200" dirty="0">
                <a:solidFill>
                  <a:srgbClr val="2D3136"/>
                </a:solidFill>
                <a:latin typeface="나눔스퀘어 ExtraBold" pitchFamily="34" charset="0"/>
              </a:rPr>
              <a:t>    </a:t>
            </a:r>
            <a:r>
              <a:rPr lang="ko-KR" altLang="en-US" sz="3200" dirty="0">
                <a:solidFill>
                  <a:srgbClr val="2D3136"/>
                </a:solidFill>
                <a:latin typeface="나눔스퀘어 ExtraBold" pitchFamily="34" charset="0"/>
              </a:rPr>
              <a:t>그 후 </a:t>
            </a:r>
            <a:r>
              <a:rPr lang="en-US" altLang="ko-KR" sz="3200" dirty="0">
                <a:solidFill>
                  <a:srgbClr val="2D3136"/>
                </a:solidFill>
                <a:latin typeface="나눔스퀘어 ExtraBold" pitchFamily="34" charset="0"/>
              </a:rPr>
              <a:t>:</a:t>
            </a:r>
            <a:r>
              <a:rPr lang="ko-KR" altLang="en-US" sz="3200" dirty="0">
                <a:solidFill>
                  <a:srgbClr val="2D3136"/>
                </a:solidFill>
                <a:latin typeface="나눔스퀘어 ExtraBold" pitchFamily="34" charset="0"/>
              </a:rPr>
              <a:t> 책임규명 </a:t>
            </a:r>
            <a:endParaRPr lang="en-US" sz="3200" dirty="0"/>
          </a:p>
        </p:txBody>
      </p:sp>
      <p:sp>
        <p:nvSpPr>
          <p:cNvPr id="12" name="Object 4">
            <a:extLst>
              <a:ext uri="{FF2B5EF4-FFF2-40B4-BE49-F238E27FC236}">
                <a16:creationId xmlns:a16="http://schemas.microsoft.com/office/drawing/2014/main" id="{D68E5A66-29D8-4964-9F47-3046A304C5F5}"/>
              </a:ext>
            </a:extLst>
          </p:cNvPr>
          <p:cNvSpPr txBox="1"/>
          <p:nvPr/>
        </p:nvSpPr>
        <p:spPr>
          <a:xfrm>
            <a:off x="9009478" y="2462561"/>
            <a:ext cx="8239331" cy="3367861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>
              <a:lnSpc>
                <a:spcPct val="150000"/>
              </a:lnSpc>
            </a:pPr>
            <a:r>
              <a:rPr lang="en-US" altLang="ko-KR" sz="3200" dirty="0">
                <a:solidFill>
                  <a:srgbClr val="2D3136"/>
                </a:solidFill>
                <a:latin typeface="나눔스퀘어 ExtraBold" pitchFamily="34" charset="0"/>
              </a:rPr>
              <a:t>&lt;</a:t>
            </a:r>
            <a:r>
              <a:rPr lang="ko-KR" altLang="en-US" sz="3200" dirty="0">
                <a:solidFill>
                  <a:srgbClr val="2D3136"/>
                </a:solidFill>
                <a:latin typeface="나눔스퀘어 ExtraBold" pitchFamily="34" charset="0"/>
              </a:rPr>
              <a:t>분석 결과</a:t>
            </a:r>
            <a:r>
              <a:rPr lang="en-US" altLang="ko-KR" sz="3200" dirty="0">
                <a:solidFill>
                  <a:srgbClr val="2D3136"/>
                </a:solidFill>
                <a:latin typeface="나눔스퀘어 ExtraBold" pitchFamily="34" charset="0"/>
              </a:rPr>
              <a:t>&gt;</a:t>
            </a:r>
          </a:p>
          <a:p>
            <a:pPr marL="742950" indent="-742950" algn="just">
              <a:lnSpc>
                <a:spcPct val="150000"/>
              </a:lnSpc>
              <a:buAutoNum type="arabicPeriod"/>
            </a:pPr>
            <a:r>
              <a:rPr lang="en-US" altLang="ko-KR" sz="3200" dirty="0">
                <a:solidFill>
                  <a:srgbClr val="2D3136"/>
                </a:solidFill>
                <a:latin typeface="나눔스퀘어 ExtraBold" pitchFamily="34" charset="0"/>
              </a:rPr>
              <a:t>2</a:t>
            </a:r>
            <a:r>
              <a:rPr lang="ko-KR" altLang="en-US" sz="3200" dirty="0">
                <a:solidFill>
                  <a:srgbClr val="2D3136"/>
                </a:solidFill>
                <a:latin typeface="나눔스퀘어 ExtraBold" pitchFamily="34" charset="0"/>
              </a:rPr>
              <a:t>주간의 빈도 합에서 </a:t>
            </a:r>
            <a:endParaRPr lang="en-US" altLang="ko-KR" sz="3200" dirty="0">
              <a:solidFill>
                <a:srgbClr val="2D3136"/>
              </a:solidFill>
              <a:latin typeface="나눔스퀘어 ExtraBold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3200" dirty="0">
                <a:solidFill>
                  <a:srgbClr val="2D3136"/>
                </a:solidFill>
                <a:latin typeface="나눔스퀘어 ExtraBold" pitchFamily="34" charset="0"/>
              </a:rPr>
              <a:t>     특정 단어들 간 빈도차이가 명확히 존재</a:t>
            </a:r>
            <a:endParaRPr lang="en-US" altLang="ko-KR" sz="3200" dirty="0">
              <a:solidFill>
                <a:srgbClr val="2D3136"/>
              </a:solidFill>
              <a:latin typeface="나눔스퀘어 ExtraBold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3200" dirty="0">
                <a:solidFill>
                  <a:srgbClr val="2D3136"/>
                </a:solidFill>
                <a:latin typeface="나눔스퀘어 ExtraBold" pitchFamily="34" charset="0"/>
              </a:rPr>
              <a:t>        </a:t>
            </a:r>
          </a:p>
          <a:p>
            <a:pPr algn="just">
              <a:lnSpc>
                <a:spcPct val="150000"/>
              </a:lnSpc>
            </a:pPr>
            <a:r>
              <a:rPr lang="en-US" altLang="ko-KR" sz="3200" dirty="0">
                <a:solidFill>
                  <a:srgbClr val="2D3136"/>
                </a:solidFill>
                <a:latin typeface="나눔스퀘어 ExtraBold" pitchFamily="34" charset="0"/>
              </a:rPr>
              <a:t>2. </a:t>
            </a:r>
            <a:r>
              <a:rPr lang="ko-KR" altLang="en-US" sz="3200" dirty="0">
                <a:solidFill>
                  <a:srgbClr val="2D3136"/>
                </a:solidFill>
                <a:latin typeface="나눔스퀘어 ExtraBold" pitchFamily="34" charset="0"/>
              </a:rPr>
              <a:t>흐름 파악</a:t>
            </a:r>
            <a:endParaRPr lang="en-US" altLang="ko-KR" sz="3200" dirty="0">
              <a:solidFill>
                <a:srgbClr val="2D3136"/>
              </a:solidFill>
              <a:latin typeface="나눔스퀘어 ExtraBold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3200" dirty="0">
                <a:solidFill>
                  <a:srgbClr val="2D3136"/>
                </a:solidFill>
                <a:latin typeface="나눔스퀘어 ExtraBold" pitchFamily="34" charset="0"/>
              </a:rPr>
              <a:t>    </a:t>
            </a:r>
            <a:r>
              <a:rPr lang="ko-KR" altLang="en-US" sz="3200" dirty="0">
                <a:solidFill>
                  <a:srgbClr val="2D3136"/>
                </a:solidFill>
                <a:latin typeface="나눔스퀘어 ExtraBold" pitchFamily="34" charset="0"/>
              </a:rPr>
              <a:t>당일 </a:t>
            </a:r>
            <a:r>
              <a:rPr lang="en-US" altLang="ko-KR" sz="3200" dirty="0">
                <a:solidFill>
                  <a:srgbClr val="2D3136"/>
                </a:solidFill>
                <a:latin typeface="나눔스퀘어 ExtraBold" pitchFamily="34" charset="0"/>
              </a:rPr>
              <a:t>:</a:t>
            </a:r>
            <a:r>
              <a:rPr lang="ko-KR" altLang="en-US" sz="3200" dirty="0">
                <a:solidFill>
                  <a:srgbClr val="2D3136"/>
                </a:solidFill>
                <a:latin typeface="나눔스퀘어 ExtraBold" pitchFamily="34" charset="0"/>
              </a:rPr>
              <a:t> 구조 관련</a:t>
            </a:r>
            <a:endParaRPr lang="en-US" altLang="ko-KR" sz="3200" dirty="0">
              <a:solidFill>
                <a:srgbClr val="2D3136"/>
              </a:solidFill>
              <a:latin typeface="나눔스퀘어 ExtraBold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3200" dirty="0">
                <a:solidFill>
                  <a:srgbClr val="2D3136"/>
                </a:solidFill>
                <a:latin typeface="나눔스퀘어 ExtraBold" pitchFamily="34" charset="0"/>
              </a:rPr>
              <a:t>    </a:t>
            </a:r>
            <a:r>
              <a:rPr lang="ko-KR" altLang="en-US" sz="3200" dirty="0">
                <a:solidFill>
                  <a:srgbClr val="2D3136"/>
                </a:solidFill>
                <a:latin typeface="나눔스퀘어 ExtraBold" pitchFamily="34" charset="0"/>
              </a:rPr>
              <a:t>익일 </a:t>
            </a:r>
            <a:r>
              <a:rPr lang="en-US" altLang="ko-KR" sz="3200" dirty="0">
                <a:solidFill>
                  <a:srgbClr val="2D3136"/>
                </a:solidFill>
                <a:latin typeface="나눔스퀘어 ExtraBold" pitchFamily="34" charset="0"/>
              </a:rPr>
              <a:t>:</a:t>
            </a:r>
            <a:r>
              <a:rPr lang="ko-KR" altLang="en-US" sz="3200" dirty="0">
                <a:solidFill>
                  <a:srgbClr val="2D3136"/>
                </a:solidFill>
                <a:latin typeface="나눔스퀘어 ExtraBold" pitchFamily="34" charset="0"/>
              </a:rPr>
              <a:t> 사건</a:t>
            </a:r>
            <a:r>
              <a:rPr lang="en-US" altLang="ko-KR" sz="3200" dirty="0">
                <a:solidFill>
                  <a:srgbClr val="2D3136"/>
                </a:solidFill>
                <a:latin typeface="나눔스퀘어 ExtraBold" pitchFamily="34" charset="0"/>
              </a:rPr>
              <a:t>, </a:t>
            </a:r>
            <a:r>
              <a:rPr lang="ko-KR" altLang="en-US" sz="3200" dirty="0">
                <a:solidFill>
                  <a:srgbClr val="2D3136"/>
                </a:solidFill>
                <a:latin typeface="나눔스퀘어 ExtraBold" pitchFamily="34" charset="0"/>
              </a:rPr>
              <a:t>구조 진행상황 변화 위주</a:t>
            </a:r>
            <a:endParaRPr lang="en-US" altLang="ko-KR" sz="3200" dirty="0">
              <a:solidFill>
                <a:srgbClr val="2D3136"/>
              </a:solidFill>
              <a:latin typeface="나눔스퀘어 ExtraBold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3200" dirty="0">
                <a:solidFill>
                  <a:srgbClr val="2D3136"/>
                </a:solidFill>
                <a:latin typeface="나눔스퀘어 ExtraBold" pitchFamily="34" charset="0"/>
              </a:rPr>
              <a:t>    </a:t>
            </a:r>
            <a:r>
              <a:rPr lang="ko-KR" altLang="en-US" sz="3200" dirty="0">
                <a:solidFill>
                  <a:srgbClr val="2D3136"/>
                </a:solidFill>
                <a:latin typeface="나눔스퀘어 ExtraBold" pitchFamily="34" charset="0"/>
              </a:rPr>
              <a:t>그 후 </a:t>
            </a:r>
            <a:r>
              <a:rPr lang="en-US" altLang="ko-KR" sz="3200" dirty="0">
                <a:solidFill>
                  <a:srgbClr val="2D3136"/>
                </a:solidFill>
                <a:latin typeface="나눔스퀘어 ExtraBold" pitchFamily="34" charset="0"/>
              </a:rPr>
              <a:t>:</a:t>
            </a:r>
            <a:r>
              <a:rPr lang="ko-KR" altLang="en-US" sz="3200" dirty="0">
                <a:solidFill>
                  <a:srgbClr val="2D3136"/>
                </a:solidFill>
                <a:latin typeface="나눔스퀘어 ExtraBold" pitchFamily="34" charset="0"/>
              </a:rPr>
              <a:t> 조선일보 </a:t>
            </a:r>
            <a:r>
              <a:rPr lang="en-US" altLang="ko-KR" sz="3200" dirty="0">
                <a:solidFill>
                  <a:srgbClr val="2D3136"/>
                </a:solidFill>
                <a:latin typeface="나눔스퀘어 ExtraBold" pitchFamily="34" charset="0"/>
              </a:rPr>
              <a:t>– </a:t>
            </a:r>
            <a:r>
              <a:rPr lang="ko-KR" altLang="en-US" sz="3200" dirty="0">
                <a:solidFill>
                  <a:srgbClr val="2D3136"/>
                </a:solidFill>
                <a:latin typeface="나눔스퀘어 ExtraBold" pitchFamily="34" charset="0"/>
              </a:rPr>
              <a:t>기타 관련 이슈</a:t>
            </a:r>
            <a:endParaRPr lang="en-US" altLang="ko-KR" sz="3200" dirty="0">
              <a:solidFill>
                <a:srgbClr val="2D3136"/>
              </a:solidFill>
              <a:latin typeface="나눔스퀘어 ExtraBold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US" sz="3200" dirty="0">
                <a:solidFill>
                  <a:srgbClr val="2D3136"/>
                </a:solidFill>
                <a:latin typeface="나눔스퀘어 ExtraBold" pitchFamily="34" charset="0"/>
              </a:rPr>
              <a:t>                </a:t>
            </a:r>
            <a:r>
              <a:rPr lang="ko-KR" altLang="en-US" sz="3200" dirty="0">
                <a:solidFill>
                  <a:srgbClr val="2D3136"/>
                </a:solidFill>
                <a:latin typeface="나눔스퀘어 ExtraBold" pitchFamily="34" charset="0"/>
              </a:rPr>
              <a:t>한겨레 </a:t>
            </a:r>
            <a:r>
              <a:rPr lang="en-US" altLang="ko-KR" sz="3200" dirty="0">
                <a:solidFill>
                  <a:srgbClr val="2D3136"/>
                </a:solidFill>
                <a:latin typeface="나눔스퀘어 ExtraBold" pitchFamily="34" charset="0"/>
              </a:rPr>
              <a:t>– </a:t>
            </a:r>
            <a:r>
              <a:rPr lang="ko-KR" altLang="en-US" sz="3200" dirty="0">
                <a:solidFill>
                  <a:srgbClr val="2D3136"/>
                </a:solidFill>
                <a:latin typeface="나눔스퀘어 ExtraBold" pitchFamily="34" charset="0"/>
              </a:rPr>
              <a:t>책임 규명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567942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2" name="그룹 1012"/>
          <p:cNvGrpSpPr/>
          <p:nvPr/>
        </p:nvGrpSpPr>
        <p:grpSpPr>
          <a:xfrm>
            <a:off x="15993865" y="9791700"/>
            <a:ext cx="2030899" cy="84224"/>
            <a:chOff x="15217910" y="9139666"/>
            <a:chExt cx="2030899" cy="84224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217910" y="9139666"/>
              <a:ext cx="2030899" cy="84224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2F5D0550-791C-4319-9CDA-8A5A21162D56}"/>
              </a:ext>
            </a:extLst>
          </p:cNvPr>
          <p:cNvSpPr txBox="1"/>
          <p:nvPr/>
        </p:nvSpPr>
        <p:spPr>
          <a:xfrm>
            <a:off x="3868067" y="178102"/>
            <a:ext cx="100072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600">
                <a:solidFill>
                  <a:srgbClr val="2FA599"/>
                </a:solidFill>
                <a:latin typeface="Bebas Neue" pitchFamily="34" charset="0"/>
              </a:rPr>
              <a:t>한계 및 시사</a:t>
            </a:r>
            <a:endParaRPr lang="ko-KR" altLang="en-US" dirty="0">
              <a:solidFill>
                <a:srgbClr val="2FA599"/>
              </a:solidFill>
            </a:endParaRPr>
          </a:p>
        </p:txBody>
      </p:sp>
      <p:sp>
        <p:nvSpPr>
          <p:cNvPr id="35" name="Object 4">
            <a:extLst>
              <a:ext uri="{FF2B5EF4-FFF2-40B4-BE49-F238E27FC236}">
                <a16:creationId xmlns:a16="http://schemas.microsoft.com/office/drawing/2014/main" id="{FFF001F4-5357-4A1C-BAC8-914D1BB36F24}"/>
              </a:ext>
            </a:extLst>
          </p:cNvPr>
          <p:cNvSpPr txBox="1"/>
          <p:nvPr/>
        </p:nvSpPr>
        <p:spPr>
          <a:xfrm>
            <a:off x="1937497" y="4342891"/>
            <a:ext cx="13868400" cy="2775434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>
              <a:lnSpc>
                <a:spcPct val="150000"/>
              </a:lnSpc>
            </a:pPr>
            <a:endParaRPr lang="en-US" altLang="ko-KR" sz="4000" dirty="0"/>
          </a:p>
        </p:txBody>
      </p:sp>
      <p:sp>
        <p:nvSpPr>
          <p:cNvPr id="17" name="Object 2">
            <a:extLst>
              <a:ext uri="{FF2B5EF4-FFF2-40B4-BE49-F238E27FC236}">
                <a16:creationId xmlns:a16="http://schemas.microsoft.com/office/drawing/2014/main" id="{1F90FF47-62A2-433C-93AC-5271A9067F01}"/>
              </a:ext>
            </a:extLst>
          </p:cNvPr>
          <p:cNvSpPr txBox="1"/>
          <p:nvPr/>
        </p:nvSpPr>
        <p:spPr>
          <a:xfrm>
            <a:off x="16840200" y="1257300"/>
            <a:ext cx="1184564" cy="48699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2800" dirty="0">
                <a:solidFill>
                  <a:schemeClr val="bg1"/>
                </a:solidFill>
                <a:latin typeface="Bebas Neue" pitchFamily="34" charset="0"/>
                <a:cs typeface="Bebas Neue" pitchFamily="34" charset="0"/>
              </a:rPr>
              <a:t>결론</a:t>
            </a:r>
            <a:endParaRPr lang="en-US" altLang="ko-KR" sz="2800" dirty="0">
              <a:solidFill>
                <a:schemeClr val="bg1"/>
              </a:solidFill>
              <a:latin typeface="Bebas Neue" pitchFamily="34" charset="0"/>
              <a:cs typeface="Bebas Neue" pitchFamily="34" charset="0"/>
            </a:endParaRPr>
          </a:p>
        </p:txBody>
      </p:sp>
      <p:sp>
        <p:nvSpPr>
          <p:cNvPr id="11" name="Object 4">
            <a:extLst>
              <a:ext uri="{FF2B5EF4-FFF2-40B4-BE49-F238E27FC236}">
                <a16:creationId xmlns:a16="http://schemas.microsoft.com/office/drawing/2014/main" id="{51A4C065-06F3-42E1-9AE2-FB3ED827DF56}"/>
              </a:ext>
            </a:extLst>
          </p:cNvPr>
          <p:cNvSpPr txBox="1"/>
          <p:nvPr/>
        </p:nvSpPr>
        <p:spPr>
          <a:xfrm>
            <a:off x="1066800" y="2474730"/>
            <a:ext cx="15544800" cy="3367861"/>
          </a:xfrm>
          <a:prstGeom prst="rect">
            <a:avLst/>
          </a:prstGeom>
          <a:noFill/>
        </p:spPr>
        <p:txBody>
          <a:bodyPr wrap="square" rtlCol="0"/>
          <a:lstStyle/>
          <a:p>
            <a:pPr marL="514350" indent="-514350" algn="just">
              <a:lnSpc>
                <a:spcPct val="200000"/>
              </a:lnSpc>
              <a:buAutoNum type="arabicPeriod"/>
            </a:pPr>
            <a:r>
              <a:rPr lang="ko-KR" altLang="en-US" sz="3200" dirty="0"/>
              <a:t>분석 간 사용한 기사 수의 주관적 판단</a:t>
            </a:r>
            <a:endParaRPr lang="en-US" altLang="ko-KR" sz="3200" dirty="0"/>
          </a:p>
          <a:p>
            <a:pPr algn="just">
              <a:lnSpc>
                <a:spcPct val="200000"/>
              </a:lnSpc>
            </a:pPr>
            <a:r>
              <a:rPr lang="en-US" altLang="ko-KR" sz="3200" dirty="0"/>
              <a:t>2.  </a:t>
            </a:r>
            <a:r>
              <a:rPr lang="ko-KR" altLang="en-US" sz="3200" dirty="0" err="1"/>
              <a:t>워드클라우드</a:t>
            </a:r>
            <a:r>
              <a:rPr lang="ko-KR" altLang="en-US" sz="3200" dirty="0"/>
              <a:t> 시각화에서 또한 명확한 차이가 보이지 않음</a:t>
            </a:r>
            <a:endParaRPr lang="en-US" altLang="ko-KR" sz="3200" dirty="0"/>
          </a:p>
          <a:p>
            <a:pPr marL="514350" indent="-514350" algn="just">
              <a:lnSpc>
                <a:spcPct val="200000"/>
              </a:lnSpc>
              <a:buAutoNum type="arabicPeriod" startAt="3"/>
            </a:pPr>
            <a:r>
              <a:rPr lang="ko-KR" altLang="en-US" sz="3200" dirty="0"/>
              <a:t>단어사전</a:t>
            </a:r>
            <a:r>
              <a:rPr lang="en-US" altLang="ko-KR" sz="3200" dirty="0"/>
              <a:t>(Sejong, </a:t>
            </a:r>
            <a:r>
              <a:rPr lang="en-US" altLang="ko-KR" sz="3200" dirty="0" err="1"/>
              <a:t>NIAdic</a:t>
            </a:r>
            <a:r>
              <a:rPr lang="en-US" altLang="ko-KR" sz="3200" dirty="0"/>
              <a:t>) </a:t>
            </a:r>
            <a:r>
              <a:rPr lang="ko-KR" altLang="en-US" sz="3200" dirty="0"/>
              <a:t>사용 시 분석자의 주관이 포함된 단어 사전 추가</a:t>
            </a:r>
            <a:endParaRPr lang="en-US" altLang="ko-KR" sz="3200" dirty="0"/>
          </a:p>
          <a:p>
            <a:pPr marL="514350" indent="-514350" algn="just">
              <a:lnSpc>
                <a:spcPct val="200000"/>
              </a:lnSpc>
              <a:buAutoNum type="arabicPeriod" startAt="3"/>
            </a:pPr>
            <a:r>
              <a:rPr lang="ko-KR" altLang="en-US" sz="3200" dirty="0"/>
              <a:t>한글의 특성 상 명사와 어조사를 정확히 분류하여 분석할 필요</a:t>
            </a:r>
            <a:r>
              <a:rPr lang="en-US" altLang="ko-KR" sz="3200" dirty="0"/>
              <a:t>(SimplePos09, 22)</a:t>
            </a:r>
          </a:p>
          <a:p>
            <a:pPr algn="just">
              <a:lnSpc>
                <a:spcPct val="200000"/>
              </a:lnSpc>
            </a:pPr>
            <a:endParaRPr lang="en-US" altLang="ko-KR" sz="3200" dirty="0"/>
          </a:p>
          <a:p>
            <a:pPr algn="just">
              <a:lnSpc>
                <a:spcPct val="200000"/>
              </a:lnSpc>
            </a:pPr>
            <a:r>
              <a:rPr lang="ko-KR" altLang="en-US" sz="3200" dirty="0"/>
              <a:t>언론사들의 보도 성향 차이가 존재하는 것에 대한 고찰 필요</a:t>
            </a:r>
            <a:endParaRPr lang="en-US" altLang="ko-KR" sz="3200" dirty="0"/>
          </a:p>
        </p:txBody>
      </p:sp>
      <p:grpSp>
        <p:nvGrpSpPr>
          <p:cNvPr id="18" name="그룹 1002">
            <a:extLst>
              <a:ext uri="{FF2B5EF4-FFF2-40B4-BE49-F238E27FC236}">
                <a16:creationId xmlns:a16="http://schemas.microsoft.com/office/drawing/2014/main" id="{6DCF7C0E-3F83-40E6-AECB-05D47FBEF08F}"/>
              </a:ext>
            </a:extLst>
          </p:cNvPr>
          <p:cNvGrpSpPr/>
          <p:nvPr/>
        </p:nvGrpSpPr>
        <p:grpSpPr>
          <a:xfrm>
            <a:off x="16306800" y="191980"/>
            <a:ext cx="1717964" cy="2378336"/>
            <a:chOff x="12613502" y="2120186"/>
            <a:chExt cx="4176021" cy="6171429"/>
          </a:xfrm>
        </p:grpSpPr>
        <p:pic>
          <p:nvPicPr>
            <p:cNvPr id="19" name="Object 8">
              <a:extLst>
                <a:ext uri="{FF2B5EF4-FFF2-40B4-BE49-F238E27FC236}">
                  <a16:creationId xmlns:a16="http://schemas.microsoft.com/office/drawing/2014/main" id="{3F2045D1-2F21-48F1-BF69-38F816EA72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613502" y="2120186"/>
              <a:ext cx="4176021" cy="6171429"/>
            </a:xfrm>
            <a:prstGeom prst="rect">
              <a:avLst/>
            </a:prstGeom>
          </p:spPr>
        </p:pic>
      </p:grpSp>
      <p:sp>
        <p:nvSpPr>
          <p:cNvPr id="20" name="Object 2">
            <a:extLst>
              <a:ext uri="{FF2B5EF4-FFF2-40B4-BE49-F238E27FC236}">
                <a16:creationId xmlns:a16="http://schemas.microsoft.com/office/drawing/2014/main" id="{EFFD550D-A16B-4E40-9A59-6E2F6C6AE5E7}"/>
              </a:ext>
            </a:extLst>
          </p:cNvPr>
          <p:cNvSpPr txBox="1"/>
          <p:nvPr/>
        </p:nvSpPr>
        <p:spPr>
          <a:xfrm>
            <a:off x="16656527" y="1185049"/>
            <a:ext cx="1184564" cy="48699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2400" dirty="0">
                <a:solidFill>
                  <a:schemeClr val="bg1"/>
                </a:solidFill>
                <a:latin typeface="Bebas Neue" pitchFamily="34" charset="0"/>
                <a:cs typeface="Bebas Neue" pitchFamily="34" charset="0"/>
              </a:rPr>
              <a:t>  결론</a:t>
            </a:r>
            <a:endParaRPr lang="en-US" altLang="ko-KR" sz="2400" dirty="0">
              <a:solidFill>
                <a:schemeClr val="bg1"/>
              </a:solidFill>
              <a:latin typeface="Bebas Neue" pitchFamily="34" charset="0"/>
              <a:cs typeface="Bebas Neu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22205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2" name="그룹 1012"/>
          <p:cNvGrpSpPr/>
          <p:nvPr/>
        </p:nvGrpSpPr>
        <p:grpSpPr>
          <a:xfrm>
            <a:off x="15217910" y="9139666"/>
            <a:ext cx="2030899" cy="84224"/>
            <a:chOff x="15217910" y="9139666"/>
            <a:chExt cx="2030899" cy="84224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217910" y="9139666"/>
              <a:ext cx="2030899" cy="84224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2F5D0550-791C-4319-9CDA-8A5A21162D56}"/>
              </a:ext>
            </a:extLst>
          </p:cNvPr>
          <p:cNvSpPr txBox="1"/>
          <p:nvPr/>
        </p:nvSpPr>
        <p:spPr>
          <a:xfrm>
            <a:off x="3863929" y="562221"/>
            <a:ext cx="100072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600" dirty="0">
                <a:solidFill>
                  <a:srgbClr val="2FA599"/>
                </a:solidFill>
                <a:latin typeface="Bebas Neue" pitchFamily="34" charset="0"/>
              </a:rPr>
              <a:t>추가분석 방향</a:t>
            </a:r>
            <a:endParaRPr lang="ko-KR" altLang="en-US" dirty="0">
              <a:solidFill>
                <a:srgbClr val="2FA599"/>
              </a:solidFill>
            </a:endParaRPr>
          </a:p>
        </p:txBody>
      </p:sp>
      <p:sp>
        <p:nvSpPr>
          <p:cNvPr id="35" name="Object 4">
            <a:extLst>
              <a:ext uri="{FF2B5EF4-FFF2-40B4-BE49-F238E27FC236}">
                <a16:creationId xmlns:a16="http://schemas.microsoft.com/office/drawing/2014/main" id="{FFF001F4-5357-4A1C-BAC8-914D1BB36F24}"/>
              </a:ext>
            </a:extLst>
          </p:cNvPr>
          <p:cNvSpPr txBox="1"/>
          <p:nvPr/>
        </p:nvSpPr>
        <p:spPr>
          <a:xfrm>
            <a:off x="1937496" y="4342891"/>
            <a:ext cx="15664703" cy="2775434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>
              <a:lnSpc>
                <a:spcPct val="150000"/>
              </a:lnSpc>
            </a:pPr>
            <a:endParaRPr lang="en-US" altLang="ko-KR" sz="4000" dirty="0"/>
          </a:p>
        </p:txBody>
      </p:sp>
      <p:sp>
        <p:nvSpPr>
          <p:cNvPr id="17" name="Object 2">
            <a:extLst>
              <a:ext uri="{FF2B5EF4-FFF2-40B4-BE49-F238E27FC236}">
                <a16:creationId xmlns:a16="http://schemas.microsoft.com/office/drawing/2014/main" id="{1F90FF47-62A2-433C-93AC-5271A9067F01}"/>
              </a:ext>
            </a:extLst>
          </p:cNvPr>
          <p:cNvSpPr txBox="1"/>
          <p:nvPr/>
        </p:nvSpPr>
        <p:spPr>
          <a:xfrm>
            <a:off x="16840200" y="1257300"/>
            <a:ext cx="1184564" cy="48699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2800" dirty="0">
                <a:solidFill>
                  <a:schemeClr val="bg1"/>
                </a:solidFill>
                <a:latin typeface="Bebas Neue" pitchFamily="34" charset="0"/>
                <a:cs typeface="Bebas Neue" pitchFamily="34" charset="0"/>
              </a:rPr>
              <a:t>결론</a:t>
            </a:r>
            <a:endParaRPr lang="en-US" altLang="ko-KR" sz="2800" dirty="0">
              <a:solidFill>
                <a:schemeClr val="bg1"/>
              </a:solidFill>
              <a:latin typeface="Bebas Neue" pitchFamily="34" charset="0"/>
              <a:cs typeface="Bebas Neue" pitchFamily="34" charset="0"/>
            </a:endParaRPr>
          </a:p>
        </p:txBody>
      </p:sp>
      <p:sp>
        <p:nvSpPr>
          <p:cNvPr id="11" name="Object 4">
            <a:extLst>
              <a:ext uri="{FF2B5EF4-FFF2-40B4-BE49-F238E27FC236}">
                <a16:creationId xmlns:a16="http://schemas.microsoft.com/office/drawing/2014/main" id="{51A4C065-06F3-42E1-9AE2-FB3ED827DF56}"/>
              </a:ext>
            </a:extLst>
          </p:cNvPr>
          <p:cNvSpPr txBox="1"/>
          <p:nvPr/>
        </p:nvSpPr>
        <p:spPr>
          <a:xfrm>
            <a:off x="1333176" y="2081708"/>
            <a:ext cx="16702474" cy="3367861"/>
          </a:xfrm>
          <a:prstGeom prst="rect">
            <a:avLst/>
          </a:prstGeom>
          <a:noFill/>
        </p:spPr>
        <p:txBody>
          <a:bodyPr wrap="square" rtlCol="0"/>
          <a:lstStyle/>
          <a:p>
            <a:pPr marL="514350" indent="-514350" algn="just">
              <a:lnSpc>
                <a:spcPct val="250000"/>
              </a:lnSpc>
              <a:buAutoNum type="arabicPeriod"/>
            </a:pPr>
            <a:r>
              <a:rPr lang="ko-KR" altLang="en-US" sz="3600" dirty="0"/>
              <a:t>비용과 사건의 흐름을 고려한 데이터 수의 기준 </a:t>
            </a:r>
            <a:endParaRPr lang="en-US" altLang="ko-KR" sz="3600" dirty="0"/>
          </a:p>
          <a:p>
            <a:pPr marL="514350" indent="-514350" algn="just">
              <a:lnSpc>
                <a:spcPct val="250000"/>
              </a:lnSpc>
              <a:buAutoNum type="arabicPeriod"/>
            </a:pPr>
            <a:r>
              <a:rPr lang="ko-KR" altLang="en-US" sz="3600" dirty="0"/>
              <a:t>추출된 명사데이터 </a:t>
            </a:r>
            <a:r>
              <a:rPr lang="ko-KR" altLang="en-US" sz="3600" dirty="0" err="1"/>
              <a:t>전처리</a:t>
            </a:r>
            <a:endParaRPr lang="en-US" altLang="ko-KR" sz="3600" dirty="0"/>
          </a:p>
          <a:p>
            <a:pPr marL="514350" indent="-514350" algn="just">
              <a:lnSpc>
                <a:spcPct val="250000"/>
              </a:lnSpc>
              <a:buAutoNum type="arabicPeriod"/>
            </a:pPr>
            <a:r>
              <a:rPr lang="ko-KR" altLang="en-US" sz="3600" dirty="0"/>
              <a:t>연관성 분석 시 </a:t>
            </a:r>
            <a:r>
              <a:rPr lang="en-US" altLang="ko-KR" sz="3600" dirty="0" err="1"/>
              <a:t>apriori</a:t>
            </a:r>
            <a:r>
              <a:rPr lang="en-US" altLang="ko-KR" sz="3600" dirty="0"/>
              <a:t> </a:t>
            </a:r>
            <a:r>
              <a:rPr lang="ko-KR" altLang="en-US" sz="3600" dirty="0"/>
              <a:t>함수 내 인자 </a:t>
            </a:r>
            <a:r>
              <a:rPr lang="en-US" altLang="ko-KR" sz="3600" dirty="0"/>
              <a:t>support, confidence, lift </a:t>
            </a:r>
            <a:r>
              <a:rPr lang="ko-KR" altLang="en-US" sz="3600" dirty="0"/>
              <a:t>의 확률적 개념 동반</a:t>
            </a:r>
            <a:endParaRPr lang="en-US" altLang="ko-KR" sz="3600" dirty="0"/>
          </a:p>
          <a:p>
            <a:pPr algn="just">
              <a:lnSpc>
                <a:spcPct val="250000"/>
              </a:lnSpc>
            </a:pPr>
            <a:endParaRPr lang="en-US" altLang="ko-KR" sz="3600" dirty="0"/>
          </a:p>
          <a:p>
            <a:pPr algn="just">
              <a:lnSpc>
                <a:spcPct val="250000"/>
              </a:lnSpc>
            </a:pPr>
            <a:r>
              <a:rPr lang="en-US" altLang="ko-KR" sz="3600" dirty="0"/>
              <a:t>4.</a:t>
            </a:r>
            <a:r>
              <a:rPr lang="ko-KR" altLang="en-US" sz="3600" dirty="0"/>
              <a:t>  기사의 본문에 실린 댓글을 이용한 구독자 특성 분석</a:t>
            </a:r>
            <a:r>
              <a:rPr lang="en-US" altLang="ko-KR" sz="3600" dirty="0"/>
              <a:t>(</a:t>
            </a:r>
            <a:r>
              <a:rPr lang="ko-KR" altLang="en-US" sz="3600" dirty="0"/>
              <a:t>연령</a:t>
            </a:r>
            <a:r>
              <a:rPr lang="en-US" altLang="ko-KR" sz="3600" dirty="0"/>
              <a:t>, </a:t>
            </a:r>
            <a:r>
              <a:rPr lang="ko-KR" altLang="en-US" sz="3600" dirty="0"/>
              <a:t>성별 등</a:t>
            </a:r>
            <a:r>
              <a:rPr lang="en-US" altLang="ko-KR" sz="3600" dirty="0"/>
              <a:t>)</a:t>
            </a:r>
          </a:p>
        </p:txBody>
      </p:sp>
      <p:grpSp>
        <p:nvGrpSpPr>
          <p:cNvPr id="10" name="그룹 1002">
            <a:extLst>
              <a:ext uri="{FF2B5EF4-FFF2-40B4-BE49-F238E27FC236}">
                <a16:creationId xmlns:a16="http://schemas.microsoft.com/office/drawing/2014/main" id="{C82264E0-755E-488E-8CAD-8D8E5BFAF511}"/>
              </a:ext>
            </a:extLst>
          </p:cNvPr>
          <p:cNvGrpSpPr/>
          <p:nvPr/>
        </p:nvGrpSpPr>
        <p:grpSpPr>
          <a:xfrm>
            <a:off x="16306800" y="191980"/>
            <a:ext cx="1717964" cy="2378336"/>
            <a:chOff x="12613502" y="2120186"/>
            <a:chExt cx="4176021" cy="6171429"/>
          </a:xfrm>
        </p:grpSpPr>
        <p:pic>
          <p:nvPicPr>
            <p:cNvPr id="12" name="Object 8">
              <a:extLst>
                <a:ext uri="{FF2B5EF4-FFF2-40B4-BE49-F238E27FC236}">
                  <a16:creationId xmlns:a16="http://schemas.microsoft.com/office/drawing/2014/main" id="{3218FE6C-5716-4DD5-99DF-635CE8B913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613502" y="2120186"/>
              <a:ext cx="4176021" cy="6171429"/>
            </a:xfrm>
            <a:prstGeom prst="rect">
              <a:avLst/>
            </a:prstGeom>
          </p:spPr>
        </p:pic>
      </p:grpSp>
      <p:sp>
        <p:nvSpPr>
          <p:cNvPr id="13" name="Object 2">
            <a:extLst>
              <a:ext uri="{FF2B5EF4-FFF2-40B4-BE49-F238E27FC236}">
                <a16:creationId xmlns:a16="http://schemas.microsoft.com/office/drawing/2014/main" id="{6127BF7F-E1C0-4E14-AD36-11B67202B843}"/>
              </a:ext>
            </a:extLst>
          </p:cNvPr>
          <p:cNvSpPr txBox="1"/>
          <p:nvPr/>
        </p:nvSpPr>
        <p:spPr>
          <a:xfrm>
            <a:off x="16656527" y="1185049"/>
            <a:ext cx="1184564" cy="48699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2400" dirty="0">
                <a:solidFill>
                  <a:schemeClr val="bg1"/>
                </a:solidFill>
                <a:latin typeface="Bebas Neue" pitchFamily="34" charset="0"/>
                <a:cs typeface="Bebas Neue" pitchFamily="34" charset="0"/>
              </a:rPr>
              <a:t>  결론</a:t>
            </a:r>
            <a:endParaRPr lang="en-US" altLang="ko-KR" sz="2400" dirty="0">
              <a:solidFill>
                <a:schemeClr val="bg1"/>
              </a:solidFill>
              <a:latin typeface="Bebas Neue" pitchFamily="34" charset="0"/>
              <a:cs typeface="Bebas Neue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66BB74B-5322-490F-9768-2CE01E1151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8497" y="6235177"/>
            <a:ext cx="14521703" cy="1766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921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8A61915-7E05-4C6F-AFCD-6B43305EE7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753600" cy="1026988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4F68125D-4D4A-4D49-8AA4-CAE706EFFEEF}"/>
              </a:ext>
            </a:extLst>
          </p:cNvPr>
          <p:cNvSpPr/>
          <p:nvPr/>
        </p:nvSpPr>
        <p:spPr>
          <a:xfrm>
            <a:off x="9448800" y="2324100"/>
            <a:ext cx="9144000" cy="3631763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endParaRPr lang="en-US" altLang="ko-KR" sz="11500" b="1" dirty="0">
              <a:solidFill>
                <a:srgbClr val="787878"/>
              </a:solidFill>
              <a:latin typeface="Bebas Neue" pitchFamily="34" charset="0"/>
              <a:cs typeface="Bebas Neue" pitchFamily="34" charset="0"/>
            </a:endParaRPr>
          </a:p>
          <a:p>
            <a:pPr algn="ctr"/>
            <a:r>
              <a:rPr lang="en-US" altLang="ko-KR" sz="11500" b="1" dirty="0">
                <a:solidFill>
                  <a:srgbClr val="F1C40F"/>
                </a:solidFill>
                <a:latin typeface="Bebas Neue" pitchFamily="34" charset="0"/>
                <a:cs typeface="Bebas Neue" pitchFamily="34" charset="0"/>
              </a:rPr>
              <a:t>Q&amp;A</a:t>
            </a:r>
            <a:endParaRPr lang="ko-KR" altLang="en-US" dirty="0">
              <a:solidFill>
                <a:srgbClr val="F1C40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38580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1179762" y="2308129"/>
            <a:ext cx="4177662" cy="6475708"/>
            <a:chOff x="1179762" y="2308129"/>
            <a:chExt cx="4177662" cy="6475708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179762" y="2308129"/>
              <a:ext cx="4177662" cy="5608428"/>
              <a:chOff x="1179762" y="2308129"/>
              <a:chExt cx="4177662" cy="5608428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179762" y="2308129"/>
                <a:ext cx="4177662" cy="5608428"/>
              </a:xfrm>
              <a:prstGeom prst="rect">
                <a:avLst/>
              </a:prstGeom>
            </p:spPr>
          </p:pic>
        </p:grpSp>
        <p:sp>
          <p:nvSpPr>
            <p:cNvPr id="10" name="Object 10"/>
            <p:cNvSpPr txBox="1"/>
            <p:nvPr/>
          </p:nvSpPr>
          <p:spPr>
            <a:xfrm>
              <a:off x="1688239" y="3733235"/>
              <a:ext cx="2973265" cy="5050602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fontAlgn="base" latinLnBrk="1"/>
              <a:r>
                <a:rPr lang="en-US" altLang="ko-KR" sz="2000" dirty="0">
                  <a:latin typeface="Imprint MT Shadow" panose="04020605060303030202" pitchFamily="82" charset="0"/>
                </a:rPr>
                <a:t>  </a:t>
              </a:r>
              <a:r>
                <a:rPr lang="ko-KR" altLang="en-US" sz="2000" dirty="0">
                  <a:latin typeface="Imprint MT Shadow" panose="04020605060303030202" pitchFamily="82" charset="0"/>
                </a:rPr>
                <a:t> </a:t>
              </a:r>
              <a:endParaRPr lang="en-US" altLang="ko-KR" sz="2000" dirty="0">
                <a:latin typeface="Imprint MT Shadow" panose="04020605060303030202" pitchFamily="82" charset="0"/>
              </a:endParaRPr>
            </a:p>
            <a:p>
              <a:pPr fontAlgn="base" latinLnBrk="1"/>
              <a:endParaRPr lang="ko-KR" altLang="en-US" sz="2000" dirty="0">
                <a:latin typeface="Imprint MT Shadow" panose="04020605060303030202" pitchFamily="82" charset="0"/>
              </a:endParaRPr>
            </a:p>
            <a:p>
              <a:pPr fontAlgn="base" latinLnBrk="1"/>
              <a:r>
                <a:rPr lang="en-US" altLang="ko-KR" sz="2000" dirty="0">
                  <a:latin typeface="Imprint MT Shadow" panose="04020605060303030202" pitchFamily="82" charset="0"/>
                </a:rPr>
                <a:t>  • </a:t>
              </a:r>
              <a:r>
                <a:rPr lang="ko-KR" altLang="en-US" sz="2000" dirty="0">
                  <a:latin typeface="Imprint MT Shadow" panose="04020605060303030202" pitchFamily="82" charset="0"/>
                </a:rPr>
                <a:t>자료 출처 및 성격</a:t>
              </a:r>
            </a:p>
            <a:p>
              <a:pPr fontAlgn="base" latinLnBrk="1"/>
              <a:r>
                <a:rPr lang="en-US" altLang="ko-KR" sz="2000" dirty="0">
                  <a:latin typeface="Imprint MT Shadow" panose="04020605060303030202" pitchFamily="82" charset="0"/>
                </a:rPr>
                <a:t> </a:t>
              </a:r>
            </a:p>
            <a:p>
              <a:pPr fontAlgn="base" latinLnBrk="1"/>
              <a:r>
                <a:rPr lang="en-US" altLang="ko-KR" sz="2000" dirty="0">
                  <a:latin typeface="Imprint MT Shadow" panose="04020605060303030202" pitchFamily="82" charset="0"/>
                </a:rPr>
                <a:t>  • </a:t>
              </a:r>
              <a:r>
                <a:rPr lang="ko-KR" altLang="en-US" sz="2000" dirty="0">
                  <a:latin typeface="Imprint MT Shadow" panose="04020605060303030202" pitchFamily="82" charset="0"/>
                </a:rPr>
                <a:t>분석방향</a:t>
              </a:r>
              <a:endParaRPr lang="en-US" altLang="ko-KR" sz="2000" dirty="0">
                <a:latin typeface="Imprint MT Shadow" panose="04020605060303030202" pitchFamily="82" charset="0"/>
              </a:endParaRPr>
            </a:p>
            <a:p>
              <a:pPr fontAlgn="base" latinLnBrk="1"/>
              <a:endParaRPr lang="en-US" altLang="ko-KR" sz="2000" dirty="0">
                <a:latin typeface="Imprint MT Shadow" panose="04020605060303030202" pitchFamily="82" charset="0"/>
              </a:endParaRPr>
            </a:p>
            <a:p>
              <a:pPr fontAlgn="base" latinLnBrk="1"/>
              <a:r>
                <a:rPr lang="en-US" altLang="ko-KR" sz="2000" dirty="0">
                  <a:latin typeface="Imprint MT Shadow" panose="04020605060303030202" pitchFamily="82" charset="0"/>
                </a:rPr>
                <a:t>  • </a:t>
              </a:r>
              <a:r>
                <a:rPr lang="ko-KR" altLang="en-US" sz="2000" dirty="0">
                  <a:latin typeface="Imprint MT Shadow" panose="04020605060303030202" pitchFamily="82" charset="0"/>
                </a:rPr>
                <a:t>예상결과</a:t>
              </a:r>
            </a:p>
            <a:p>
              <a:pPr algn="ctr"/>
              <a:endParaRPr lang="en-US" dirty="0"/>
            </a:p>
          </p:txBody>
        </p:sp>
        <p:sp>
          <p:nvSpPr>
            <p:cNvPr id="12" name="Object 12"/>
            <p:cNvSpPr txBox="1"/>
            <p:nvPr/>
          </p:nvSpPr>
          <p:spPr>
            <a:xfrm>
              <a:off x="2032181" y="2826626"/>
              <a:ext cx="1455870" cy="906609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/>
              <a:r>
                <a:rPr lang="ko-KR" altLang="en-US" sz="4400" b="1" dirty="0">
                  <a:solidFill>
                    <a:srgbClr val="AFD485"/>
                  </a:solidFill>
                  <a:latin typeface="Bebas Neue" pitchFamily="34" charset="0"/>
                  <a:cs typeface="Bebas Neue" pitchFamily="34" charset="0"/>
                </a:rPr>
                <a:t>서론</a:t>
              </a:r>
              <a:endParaRPr lang="en-US" sz="4400" dirty="0"/>
            </a:p>
          </p:txBody>
        </p:sp>
      </p:grpSp>
      <p:grpSp>
        <p:nvGrpSpPr>
          <p:cNvPr id="1004" name="그룹 1004"/>
          <p:cNvGrpSpPr/>
          <p:nvPr/>
        </p:nvGrpSpPr>
        <p:grpSpPr>
          <a:xfrm>
            <a:off x="5366947" y="2308129"/>
            <a:ext cx="4177662" cy="6671676"/>
            <a:chOff x="5366947" y="2308129"/>
            <a:chExt cx="4177662" cy="6671676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5366947" y="2308129"/>
              <a:ext cx="4177662" cy="5608428"/>
              <a:chOff x="5366947" y="2308129"/>
              <a:chExt cx="4177662" cy="560842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5366947" y="2308129"/>
                <a:ext cx="4177662" cy="5608428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5672809" y="2826626"/>
              <a:ext cx="2973265" cy="6153179"/>
              <a:chOff x="5672809" y="2826626"/>
              <a:chExt cx="2973265" cy="6153179"/>
            </a:xfrm>
          </p:grpSpPr>
          <p:sp>
            <p:nvSpPr>
              <p:cNvPr id="19" name="Object 19"/>
              <p:cNvSpPr txBox="1"/>
              <p:nvPr/>
            </p:nvSpPr>
            <p:spPr>
              <a:xfrm>
                <a:off x="5672809" y="3604433"/>
                <a:ext cx="2973265" cy="5375372"/>
              </a:xfrm>
              <a:prstGeom prst="rect">
                <a:avLst/>
              </a:prstGeom>
              <a:noFill/>
            </p:spPr>
            <p:txBody>
              <a:bodyPr wrap="square" rtlCol="0"/>
              <a:lstStyle/>
              <a:p>
                <a:pPr fontAlgn="base" latinLnBrk="1">
                  <a:lnSpc>
                    <a:spcPct val="150000"/>
                  </a:lnSpc>
                </a:pPr>
                <a:r>
                  <a:rPr lang="en-US" altLang="ko-KR" dirty="0">
                    <a:latin typeface="Imprint MT Shadow" panose="04020605060303030202" pitchFamily="82" charset="0"/>
                  </a:rPr>
                  <a:t>• </a:t>
                </a:r>
                <a:r>
                  <a:rPr lang="ko-KR" altLang="en-US" dirty="0">
                    <a:latin typeface="Imprint MT Shadow" panose="04020605060303030202" pitchFamily="82" charset="0"/>
                  </a:rPr>
                  <a:t>신문사별 </a:t>
                </a:r>
                <a:r>
                  <a:rPr lang="ko-KR" altLang="en-US" dirty="0"/>
                  <a:t>단어 출현 비교</a:t>
                </a:r>
              </a:p>
              <a:p>
                <a:pPr fontAlgn="base" latinLnBrk="1">
                  <a:lnSpc>
                    <a:spcPct val="150000"/>
                  </a:lnSpc>
                </a:pPr>
                <a:r>
                  <a:rPr lang="ko-KR" altLang="en-US" dirty="0"/>
                  <a:t>    </a:t>
                </a:r>
                <a:r>
                  <a:rPr lang="en-US" altLang="ko-KR" dirty="0"/>
                  <a:t>&gt; </a:t>
                </a:r>
                <a:r>
                  <a:rPr lang="ko-KR" altLang="en-US" dirty="0"/>
                  <a:t>일별 비교</a:t>
                </a:r>
              </a:p>
              <a:p>
                <a:pPr fontAlgn="base" latinLnBrk="1"/>
                <a:r>
                  <a:rPr lang="ko-KR" altLang="en-US" dirty="0"/>
                  <a:t>    </a:t>
                </a:r>
                <a:r>
                  <a:rPr lang="en-US" altLang="ko-KR" dirty="0"/>
                  <a:t>&gt; </a:t>
                </a:r>
                <a:r>
                  <a:rPr lang="ko-KR" altLang="en-US" dirty="0"/>
                  <a:t>전체 비교</a:t>
                </a:r>
                <a:endParaRPr lang="en-US" altLang="ko-KR" dirty="0"/>
              </a:p>
              <a:p>
                <a:pPr fontAlgn="base" latinLnBrk="1"/>
                <a:endParaRPr lang="ko-KR" altLang="en-US" dirty="0"/>
              </a:p>
              <a:p>
                <a:pPr fontAlgn="base" latinLnBrk="1">
                  <a:lnSpc>
                    <a:spcPct val="150000"/>
                  </a:lnSpc>
                </a:pPr>
                <a:r>
                  <a:rPr lang="en-US" altLang="ko-KR" dirty="0">
                    <a:latin typeface="Imprint MT Shadow" panose="04020605060303030202" pitchFamily="82" charset="0"/>
                  </a:rPr>
                  <a:t>• </a:t>
                </a:r>
                <a:r>
                  <a:rPr lang="ko-KR" altLang="en-US" dirty="0">
                    <a:latin typeface="Imprint MT Shadow" panose="04020605060303030202" pitchFamily="82" charset="0"/>
                  </a:rPr>
                  <a:t>주요 </a:t>
                </a:r>
                <a:r>
                  <a:rPr lang="ko-KR" altLang="en-US" dirty="0"/>
                  <a:t>선별 단어 비교</a:t>
                </a:r>
              </a:p>
              <a:p>
                <a:pPr fontAlgn="base" latinLnBrk="1">
                  <a:lnSpc>
                    <a:spcPct val="150000"/>
                  </a:lnSpc>
                </a:pPr>
                <a:r>
                  <a:rPr lang="en-US" altLang="ko-KR" dirty="0"/>
                  <a:t>    &gt; </a:t>
                </a:r>
                <a:r>
                  <a:rPr lang="ko-KR" altLang="en-US" dirty="0"/>
                  <a:t>일별 비교 </a:t>
                </a:r>
              </a:p>
              <a:p>
                <a:pPr fontAlgn="base" latinLnBrk="1"/>
                <a:r>
                  <a:rPr lang="ko-KR" altLang="en-US" dirty="0"/>
                  <a:t>    </a:t>
                </a:r>
                <a:r>
                  <a:rPr lang="en-US" altLang="ko-KR" dirty="0"/>
                  <a:t>&gt; </a:t>
                </a:r>
                <a:r>
                  <a:rPr lang="ko-KR" altLang="en-US" dirty="0"/>
                  <a:t>전체 비교</a:t>
                </a:r>
              </a:p>
              <a:p>
                <a:pPr fontAlgn="base" latinLnBrk="1"/>
                <a:endParaRPr lang="en-US" altLang="ko-KR" dirty="0">
                  <a:latin typeface="Imprint MT Shadow" panose="04020605060303030202" pitchFamily="82" charset="0"/>
                </a:endParaRPr>
              </a:p>
              <a:p>
                <a:pPr fontAlgn="base" latinLnBrk="1"/>
                <a:r>
                  <a:rPr lang="en-US" altLang="ko-KR" dirty="0">
                    <a:latin typeface="Imprint MT Shadow" panose="04020605060303030202" pitchFamily="82" charset="0"/>
                  </a:rPr>
                  <a:t>• </a:t>
                </a:r>
                <a:r>
                  <a:rPr lang="ko-KR" altLang="en-US" dirty="0"/>
                  <a:t>연관성 분석</a:t>
                </a:r>
              </a:p>
            </p:txBody>
          </p:sp>
          <p:sp>
            <p:nvSpPr>
              <p:cNvPr id="21" name="Object 21"/>
              <p:cNvSpPr txBox="1"/>
              <p:nvPr/>
            </p:nvSpPr>
            <p:spPr>
              <a:xfrm>
                <a:off x="6255880" y="2826626"/>
                <a:ext cx="1455870" cy="891447"/>
              </a:xfrm>
              <a:prstGeom prst="rect">
                <a:avLst/>
              </a:prstGeom>
              <a:noFill/>
            </p:spPr>
            <p:txBody>
              <a:bodyPr wrap="square" rtlCol="0"/>
              <a:lstStyle/>
              <a:p>
                <a:pPr algn="ctr"/>
                <a:r>
                  <a:rPr lang="ko-KR" altLang="en-US" sz="4400" b="1" dirty="0">
                    <a:solidFill>
                      <a:srgbClr val="7DB249"/>
                    </a:solidFill>
                    <a:latin typeface="Bebas Neue" pitchFamily="34" charset="0"/>
                  </a:rPr>
                  <a:t>본론</a:t>
                </a:r>
                <a:endParaRPr lang="en-US" sz="4400" dirty="0"/>
              </a:p>
            </p:txBody>
          </p:sp>
        </p:grpSp>
      </p:grpSp>
      <p:grpSp>
        <p:nvGrpSpPr>
          <p:cNvPr id="1007" name="그룹 1007"/>
          <p:cNvGrpSpPr/>
          <p:nvPr/>
        </p:nvGrpSpPr>
        <p:grpSpPr>
          <a:xfrm>
            <a:off x="13844562" y="2308129"/>
            <a:ext cx="3298485" cy="5644198"/>
            <a:chOff x="13844562" y="2308129"/>
            <a:chExt cx="3298485" cy="5644198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3844562" y="2308129"/>
              <a:ext cx="3298485" cy="5608428"/>
              <a:chOff x="13844562" y="2308129"/>
              <a:chExt cx="3298485" cy="5608428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3844562" y="2308129"/>
                <a:ext cx="3298485" cy="5608428"/>
              </a:xfrm>
              <a:prstGeom prst="rect">
                <a:avLst/>
              </a:prstGeom>
            </p:spPr>
          </p:pic>
        </p:grpSp>
        <p:sp>
          <p:nvSpPr>
            <p:cNvPr id="31" name="Object 31"/>
            <p:cNvSpPr txBox="1"/>
            <p:nvPr/>
          </p:nvSpPr>
          <p:spPr>
            <a:xfrm>
              <a:off x="14781118" y="4028465"/>
              <a:ext cx="1455870" cy="3923862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/>
              <a:endParaRPr lang="en-US" sz="4000" b="1" dirty="0">
                <a:solidFill>
                  <a:srgbClr val="787878"/>
                </a:solidFill>
                <a:latin typeface="Bebas Neue" pitchFamily="34" charset="0"/>
                <a:cs typeface="Bebas Neue" pitchFamily="34" charset="0"/>
              </a:endParaRPr>
            </a:p>
            <a:p>
              <a:pPr algn="ctr"/>
              <a:r>
                <a:rPr lang="en-US" sz="4000" b="1" dirty="0">
                  <a:solidFill>
                    <a:srgbClr val="787878"/>
                  </a:solidFill>
                  <a:latin typeface="Bebas Neue" pitchFamily="34" charset="0"/>
                  <a:cs typeface="Bebas Neue" pitchFamily="34" charset="0"/>
                </a:rPr>
                <a:t>Q&amp;A</a:t>
              </a:r>
              <a:endParaRPr lang="en-US" sz="4000" dirty="0"/>
            </a:p>
          </p:txBody>
        </p:sp>
      </p:grpSp>
      <p:grpSp>
        <p:nvGrpSpPr>
          <p:cNvPr id="1010" name="그룹 1010"/>
          <p:cNvGrpSpPr/>
          <p:nvPr/>
        </p:nvGrpSpPr>
        <p:grpSpPr>
          <a:xfrm>
            <a:off x="9563656" y="2292967"/>
            <a:ext cx="4177662" cy="6850163"/>
            <a:chOff x="9563656" y="2292967"/>
            <a:chExt cx="4177662" cy="6850163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9563656" y="2292967"/>
              <a:ext cx="4177662" cy="5608428"/>
              <a:chOff x="9563656" y="2292967"/>
              <a:chExt cx="4177662" cy="5608428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9563656" y="2292967"/>
                <a:ext cx="4177662" cy="5608428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0165854" y="2826626"/>
              <a:ext cx="2973265" cy="6316504"/>
              <a:chOff x="10165854" y="2826626"/>
              <a:chExt cx="2973265" cy="6316504"/>
            </a:xfrm>
          </p:grpSpPr>
          <p:sp>
            <p:nvSpPr>
              <p:cNvPr id="39" name="Object 39"/>
              <p:cNvSpPr txBox="1"/>
              <p:nvPr/>
            </p:nvSpPr>
            <p:spPr>
              <a:xfrm>
                <a:off x="10165854" y="4092528"/>
                <a:ext cx="2973265" cy="5050602"/>
              </a:xfrm>
              <a:prstGeom prst="rect">
                <a:avLst/>
              </a:prstGeom>
              <a:noFill/>
            </p:spPr>
            <p:txBody>
              <a:bodyPr wrap="square" rtlCol="0"/>
              <a:lstStyle/>
              <a:p>
                <a:pPr fontAlgn="base" latinLnBrk="1"/>
                <a:r>
                  <a:rPr lang="en-US" altLang="ko-KR" sz="2000" dirty="0">
                    <a:latin typeface="Imprint MT Shadow" panose="04020605060303030202" pitchFamily="82" charset="0"/>
                  </a:rPr>
                  <a:t>• </a:t>
                </a:r>
                <a:r>
                  <a:rPr lang="ko-KR" altLang="en-US" sz="2000" dirty="0">
                    <a:latin typeface="KoPub돋움체 Light" panose="02020603020101020101" pitchFamily="18" charset="-127"/>
                    <a:ea typeface="KoPub돋움체 Light" panose="02020603020101020101" pitchFamily="18" charset="-127"/>
                  </a:rPr>
                  <a:t>예상결과 확인</a:t>
                </a:r>
                <a:endParaRPr lang="en-US" altLang="ko-KR" sz="2000" dirty="0">
                  <a:latin typeface="KoPub돋움체 Light" panose="02020603020101020101" pitchFamily="18" charset="-127"/>
                  <a:ea typeface="KoPub돋움체 Light" panose="02020603020101020101" pitchFamily="18" charset="-127"/>
                </a:endParaRPr>
              </a:p>
              <a:p>
                <a:pPr fontAlgn="base" latinLnBrk="1"/>
                <a:endParaRPr lang="ko-KR" altLang="en-US" sz="2000" dirty="0">
                  <a:latin typeface="KoPub돋움체 Light" panose="02020603020101020101" pitchFamily="18" charset="-127"/>
                  <a:ea typeface="KoPub돋움체 Light" panose="02020603020101020101" pitchFamily="18" charset="-127"/>
                </a:endParaRPr>
              </a:p>
              <a:p>
                <a:pPr fontAlgn="base" latinLnBrk="1"/>
                <a:r>
                  <a:rPr lang="en-US" altLang="ko-KR" sz="2000" dirty="0">
                    <a:latin typeface="Imprint MT Shadow" panose="04020605060303030202" pitchFamily="82" charset="0"/>
                  </a:rPr>
                  <a:t>• </a:t>
                </a:r>
                <a:r>
                  <a:rPr lang="ko-KR" altLang="en-US" sz="2000" dirty="0">
                    <a:latin typeface="KoPub돋움체 Light" panose="02020603020101020101" pitchFamily="18" charset="-127"/>
                    <a:ea typeface="KoPub돋움체 Light" panose="02020603020101020101" pitchFamily="18" charset="-127"/>
                  </a:rPr>
                  <a:t>한계점 및 시사점</a:t>
                </a:r>
              </a:p>
              <a:p>
                <a:pPr fontAlgn="base" latinLnBrk="1"/>
                <a:endParaRPr lang="en-US" altLang="ko-KR" sz="2000" dirty="0">
                  <a:latin typeface="Imprint MT Shadow" panose="04020605060303030202" pitchFamily="82" charset="0"/>
                </a:endParaRPr>
              </a:p>
              <a:p>
                <a:pPr fontAlgn="base" latinLnBrk="1"/>
                <a:r>
                  <a:rPr lang="en-US" altLang="ko-KR" sz="2000" dirty="0">
                    <a:latin typeface="Imprint MT Shadow" panose="04020605060303030202" pitchFamily="82" charset="0"/>
                  </a:rPr>
                  <a:t>• </a:t>
                </a:r>
                <a:r>
                  <a:rPr lang="ko-KR" altLang="en-US" sz="2000" dirty="0">
                    <a:latin typeface="KoPub돋움체 Light" panose="02020603020101020101" pitchFamily="18" charset="-127"/>
                    <a:ea typeface="KoPub돋움체 Light" panose="02020603020101020101" pitchFamily="18" charset="-127"/>
                  </a:rPr>
                  <a:t>추가분석 방향</a:t>
                </a:r>
                <a:endParaRPr lang="en-US" altLang="ko-KR" sz="2000" dirty="0">
                  <a:latin typeface="KoPub돋움체 Light" panose="02020603020101020101" pitchFamily="18" charset="-127"/>
                  <a:ea typeface="KoPub돋움체 Light" panose="02020603020101020101" pitchFamily="18" charset="-127"/>
                </a:endParaRPr>
              </a:p>
              <a:p>
                <a:pPr fontAlgn="base" latinLnBrk="1"/>
                <a:endParaRPr lang="ko-KR" altLang="en-US" sz="2000" dirty="0">
                  <a:latin typeface="KoPub돋움체 Light" panose="02020603020101020101" pitchFamily="18" charset="-127"/>
                  <a:ea typeface="KoPub돋움체 Light" panose="02020603020101020101" pitchFamily="18" charset="-127"/>
                </a:endParaRPr>
              </a:p>
              <a:p>
                <a:pPr fontAlgn="base" latinLnBrk="1"/>
                <a:r>
                  <a:rPr lang="en-US" altLang="ko-KR" sz="2000" dirty="0">
                    <a:latin typeface="Imprint MT Shadow" panose="04020605060303030202" pitchFamily="82" charset="0"/>
                  </a:rPr>
                  <a:t>• </a:t>
                </a:r>
                <a:r>
                  <a:rPr lang="ko-KR" altLang="en-US" sz="2000" dirty="0">
                    <a:latin typeface="KoPub돋움체 Light" panose="02020603020101020101" pitchFamily="18" charset="-127"/>
                    <a:ea typeface="KoPub돋움체 Light" panose="02020603020101020101" pitchFamily="18" charset="-127"/>
                  </a:rPr>
                  <a:t>분석 간 </a:t>
                </a:r>
                <a:r>
                  <a:rPr lang="ko-KR" altLang="en-US" sz="2000" dirty="0" err="1">
                    <a:latin typeface="KoPub돋움체 Light" panose="02020603020101020101" pitchFamily="18" charset="-127"/>
                    <a:ea typeface="KoPub돋움체 Light" panose="02020603020101020101" pitchFamily="18" charset="-127"/>
                  </a:rPr>
                  <a:t>느낀점</a:t>
                </a:r>
                <a:endParaRPr lang="ko-KR" altLang="en-US" sz="2000" dirty="0">
                  <a:latin typeface="KoPub돋움체 Light" panose="02020603020101020101" pitchFamily="18" charset="-127"/>
                  <a:ea typeface="KoPub돋움체 Light" panose="02020603020101020101" pitchFamily="18" charset="-127"/>
                </a:endParaRPr>
              </a:p>
            </p:txBody>
          </p:sp>
          <p:sp>
            <p:nvSpPr>
              <p:cNvPr id="41" name="Object 41"/>
              <p:cNvSpPr txBox="1"/>
              <p:nvPr/>
            </p:nvSpPr>
            <p:spPr>
              <a:xfrm>
                <a:off x="10465916" y="2826626"/>
                <a:ext cx="1455870" cy="891447"/>
              </a:xfrm>
              <a:prstGeom prst="rect">
                <a:avLst/>
              </a:prstGeom>
              <a:noFill/>
            </p:spPr>
            <p:txBody>
              <a:bodyPr wrap="square" rtlCol="0"/>
              <a:lstStyle/>
              <a:p>
                <a:pPr algn="ctr"/>
                <a:r>
                  <a:rPr lang="ko-KR" altLang="en-US" sz="4400" b="1" dirty="0">
                    <a:solidFill>
                      <a:srgbClr val="2FA599"/>
                    </a:solidFill>
                    <a:latin typeface="Bebas Neue" pitchFamily="34" charset="0"/>
                  </a:rPr>
                  <a:t>결론</a:t>
                </a:r>
                <a:endParaRPr lang="en-US" sz="4400" dirty="0"/>
              </a:p>
            </p:txBody>
          </p:sp>
        </p:grpSp>
      </p:grpSp>
      <p:sp>
        <p:nvSpPr>
          <p:cNvPr id="44" name="Object 44"/>
          <p:cNvSpPr txBox="1"/>
          <p:nvPr/>
        </p:nvSpPr>
        <p:spPr>
          <a:xfrm>
            <a:off x="4514286" y="1307195"/>
            <a:ext cx="7714286" cy="54855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endParaRPr lang="en-US" dirty="0"/>
          </a:p>
        </p:txBody>
      </p:sp>
      <p:grpSp>
        <p:nvGrpSpPr>
          <p:cNvPr id="1014" name="그룹 1014"/>
          <p:cNvGrpSpPr/>
          <p:nvPr/>
        </p:nvGrpSpPr>
        <p:grpSpPr>
          <a:xfrm>
            <a:off x="15217910" y="9139666"/>
            <a:ext cx="2030899" cy="84224"/>
            <a:chOff x="15217910" y="9139666"/>
            <a:chExt cx="2030899" cy="84224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217910" y="9139666"/>
              <a:ext cx="2030899" cy="84224"/>
            </a:xfrm>
            <a:prstGeom prst="rect">
              <a:avLst/>
            </a:prstGeom>
          </p:spPr>
        </p:pic>
      </p:grpSp>
      <p:sp>
        <p:nvSpPr>
          <p:cNvPr id="37" name="Object 2">
            <a:extLst>
              <a:ext uri="{FF2B5EF4-FFF2-40B4-BE49-F238E27FC236}">
                <a16:creationId xmlns:a16="http://schemas.microsoft.com/office/drawing/2014/main" id="{1A9807CA-D116-4061-B024-1278D7B21582}"/>
              </a:ext>
            </a:extLst>
          </p:cNvPr>
          <p:cNvSpPr txBox="1"/>
          <p:nvPr/>
        </p:nvSpPr>
        <p:spPr>
          <a:xfrm>
            <a:off x="6372656" y="246902"/>
            <a:ext cx="8817545" cy="1828526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0700" dirty="0">
                <a:solidFill>
                  <a:srgbClr val="AFD485"/>
                </a:solidFill>
                <a:latin typeface="Bebas Neue" pitchFamily="34" charset="0"/>
                <a:cs typeface="Bebas Neue" pitchFamily="34" charset="0"/>
              </a:rPr>
              <a:t>contents</a:t>
            </a: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8" name="그룹 1008"/>
          <p:cNvGrpSpPr/>
          <p:nvPr/>
        </p:nvGrpSpPr>
        <p:grpSpPr>
          <a:xfrm>
            <a:off x="1801345" y="7548052"/>
            <a:ext cx="14140704" cy="275134"/>
            <a:chOff x="4998069" y="3855779"/>
            <a:chExt cx="10268868" cy="63216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998069" y="3855779"/>
              <a:ext cx="10268868" cy="63216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5217910" y="9139666"/>
            <a:ext cx="2030899" cy="84224"/>
            <a:chOff x="15217910" y="9139666"/>
            <a:chExt cx="2030899" cy="84224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217910" y="9139666"/>
              <a:ext cx="2030899" cy="84224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2F5D0550-791C-4319-9CDA-8A5A21162D56}"/>
              </a:ext>
            </a:extLst>
          </p:cNvPr>
          <p:cNvSpPr txBox="1"/>
          <p:nvPr/>
        </p:nvSpPr>
        <p:spPr>
          <a:xfrm>
            <a:off x="3868067" y="1550988"/>
            <a:ext cx="100072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600" dirty="0">
                <a:solidFill>
                  <a:srgbClr val="AFD485"/>
                </a:solidFill>
                <a:latin typeface="Bebas Neue" pitchFamily="34" charset="0"/>
                <a:cs typeface="Bebas Neue" pitchFamily="34" charset="0"/>
              </a:rPr>
              <a:t>자료 출처 및 성격</a:t>
            </a:r>
            <a:endParaRPr lang="ko-KR" altLang="en-US" dirty="0"/>
          </a:p>
        </p:txBody>
      </p:sp>
      <p:sp>
        <p:nvSpPr>
          <p:cNvPr id="35" name="Object 4">
            <a:extLst>
              <a:ext uri="{FF2B5EF4-FFF2-40B4-BE49-F238E27FC236}">
                <a16:creationId xmlns:a16="http://schemas.microsoft.com/office/drawing/2014/main" id="{FFF001F4-5357-4A1C-BAC8-914D1BB36F24}"/>
              </a:ext>
            </a:extLst>
          </p:cNvPr>
          <p:cNvSpPr txBox="1"/>
          <p:nvPr/>
        </p:nvSpPr>
        <p:spPr>
          <a:xfrm>
            <a:off x="1937497" y="4342891"/>
            <a:ext cx="13868400" cy="2775434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>
              <a:lnSpc>
                <a:spcPct val="150000"/>
              </a:lnSpc>
            </a:pPr>
            <a:r>
              <a:rPr lang="ko-KR" altLang="en-US" sz="4000" dirty="0">
                <a:solidFill>
                  <a:srgbClr val="2D3136"/>
                </a:solidFill>
                <a:latin typeface="나눔스퀘어 ExtraBold" pitchFamily="34" charset="0"/>
                <a:cs typeface="나눔스퀘어 ExtraBold" pitchFamily="34" charset="0"/>
              </a:rPr>
              <a:t>기간 </a:t>
            </a:r>
            <a:r>
              <a:rPr lang="en-US" altLang="ko-KR" sz="4000" dirty="0">
                <a:solidFill>
                  <a:srgbClr val="2D3136"/>
                </a:solidFill>
                <a:latin typeface="나눔스퀘어 ExtraBold" pitchFamily="34" charset="0"/>
                <a:cs typeface="나눔스퀘어 ExtraBold" pitchFamily="34" charset="0"/>
              </a:rPr>
              <a:t>: 2014</a:t>
            </a:r>
            <a:r>
              <a:rPr lang="ko-KR" altLang="en-US" sz="4000" dirty="0">
                <a:solidFill>
                  <a:srgbClr val="2D3136"/>
                </a:solidFill>
                <a:latin typeface="나눔스퀘어 ExtraBold" pitchFamily="34" charset="0"/>
                <a:cs typeface="나눔스퀘어 ExtraBold" pitchFamily="34" charset="0"/>
              </a:rPr>
              <a:t>년 </a:t>
            </a:r>
            <a:r>
              <a:rPr lang="en-US" altLang="ko-KR" sz="4000" dirty="0">
                <a:solidFill>
                  <a:srgbClr val="2D3136"/>
                </a:solidFill>
                <a:latin typeface="나눔스퀘어 ExtraBold" pitchFamily="34" charset="0"/>
                <a:cs typeface="나눔스퀘어 ExtraBold" pitchFamily="34" charset="0"/>
              </a:rPr>
              <a:t>4</a:t>
            </a:r>
            <a:r>
              <a:rPr lang="ko-KR" altLang="en-US" sz="4000" dirty="0">
                <a:solidFill>
                  <a:srgbClr val="2D3136"/>
                </a:solidFill>
                <a:latin typeface="나눔스퀘어 ExtraBold" pitchFamily="34" charset="0"/>
                <a:cs typeface="나눔스퀘어 ExtraBold" pitchFamily="34" charset="0"/>
              </a:rPr>
              <a:t>월 </a:t>
            </a:r>
            <a:r>
              <a:rPr lang="en-US" altLang="ko-KR" sz="4000" dirty="0">
                <a:solidFill>
                  <a:srgbClr val="2D3136"/>
                </a:solidFill>
                <a:latin typeface="나눔스퀘어 ExtraBold" pitchFamily="34" charset="0"/>
                <a:cs typeface="나눔스퀘어 ExtraBold" pitchFamily="34" charset="0"/>
              </a:rPr>
              <a:t>16</a:t>
            </a:r>
            <a:r>
              <a:rPr lang="ko-KR" altLang="en-US" sz="4000" dirty="0">
                <a:solidFill>
                  <a:srgbClr val="2D3136"/>
                </a:solidFill>
                <a:latin typeface="나눔스퀘어 ExtraBold" pitchFamily="34" charset="0"/>
                <a:cs typeface="나눔스퀘어 ExtraBold" pitchFamily="34" charset="0"/>
              </a:rPr>
              <a:t>일 </a:t>
            </a:r>
            <a:r>
              <a:rPr lang="en-US" altLang="ko-KR" sz="4000" dirty="0">
                <a:solidFill>
                  <a:srgbClr val="2D3136"/>
                </a:solidFill>
                <a:latin typeface="나눔스퀘어 ExtraBold" pitchFamily="34" charset="0"/>
                <a:cs typeface="나눔스퀘어 ExtraBold" pitchFamily="34" charset="0"/>
              </a:rPr>
              <a:t>~</a:t>
            </a:r>
            <a:r>
              <a:rPr lang="ko-KR" altLang="en-US" sz="4000" dirty="0">
                <a:solidFill>
                  <a:srgbClr val="2D3136"/>
                </a:solidFill>
                <a:latin typeface="나눔스퀘어 ExtraBold" pitchFamily="34" charset="0"/>
                <a:cs typeface="나눔스퀘어 ExtraBold" pitchFamily="34" charset="0"/>
              </a:rPr>
              <a:t> </a:t>
            </a:r>
            <a:r>
              <a:rPr lang="en-US" altLang="ko-KR" sz="4000" dirty="0">
                <a:solidFill>
                  <a:srgbClr val="2D3136"/>
                </a:solidFill>
                <a:latin typeface="나눔스퀘어 ExtraBold" pitchFamily="34" charset="0"/>
                <a:cs typeface="나눔스퀘어 ExtraBold" pitchFamily="34" charset="0"/>
              </a:rPr>
              <a:t>2014</a:t>
            </a:r>
            <a:r>
              <a:rPr lang="ko-KR" altLang="en-US" sz="4000" dirty="0">
                <a:solidFill>
                  <a:srgbClr val="2D3136"/>
                </a:solidFill>
                <a:latin typeface="나눔스퀘어 ExtraBold" pitchFamily="34" charset="0"/>
                <a:cs typeface="나눔스퀘어 ExtraBold" pitchFamily="34" charset="0"/>
              </a:rPr>
              <a:t>년 </a:t>
            </a:r>
            <a:r>
              <a:rPr lang="en-US" altLang="ko-KR" sz="4000" dirty="0">
                <a:solidFill>
                  <a:srgbClr val="2D3136"/>
                </a:solidFill>
                <a:latin typeface="나눔스퀘어 ExtraBold" pitchFamily="34" charset="0"/>
                <a:cs typeface="나눔스퀘어 ExtraBold" pitchFamily="34" charset="0"/>
              </a:rPr>
              <a:t>4</a:t>
            </a:r>
            <a:r>
              <a:rPr lang="ko-KR" altLang="en-US" sz="4000" dirty="0">
                <a:solidFill>
                  <a:srgbClr val="2D3136"/>
                </a:solidFill>
                <a:latin typeface="나눔스퀘어 ExtraBold" pitchFamily="34" charset="0"/>
                <a:cs typeface="나눔스퀘어 ExtraBold" pitchFamily="34" charset="0"/>
              </a:rPr>
              <a:t>월 </a:t>
            </a:r>
            <a:r>
              <a:rPr lang="en-US" altLang="ko-KR" sz="4000" dirty="0">
                <a:solidFill>
                  <a:srgbClr val="2D3136"/>
                </a:solidFill>
                <a:latin typeface="나눔스퀘어 ExtraBold" pitchFamily="34" charset="0"/>
                <a:cs typeface="나눔스퀘어 ExtraBold" pitchFamily="34" charset="0"/>
              </a:rPr>
              <a:t>30</a:t>
            </a:r>
            <a:r>
              <a:rPr lang="ko-KR" altLang="en-US" sz="4000" dirty="0">
                <a:solidFill>
                  <a:srgbClr val="2D3136"/>
                </a:solidFill>
                <a:latin typeface="나눔스퀘어 ExtraBold" pitchFamily="34" charset="0"/>
                <a:cs typeface="나눔스퀘어 ExtraBold" pitchFamily="34" charset="0"/>
              </a:rPr>
              <a:t>일</a:t>
            </a:r>
            <a:endParaRPr lang="en-US" altLang="ko-KR" sz="4000" dirty="0">
              <a:solidFill>
                <a:srgbClr val="2D3136"/>
              </a:solidFill>
              <a:latin typeface="나눔스퀘어 ExtraBold" pitchFamily="34" charset="0"/>
              <a:cs typeface="나눔스퀘어 ExtraBold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4000" dirty="0"/>
              <a:t>사용한 기사 본문 수 </a:t>
            </a:r>
            <a:r>
              <a:rPr lang="en-US" altLang="ko-KR" sz="4000" dirty="0"/>
              <a:t>: </a:t>
            </a:r>
            <a:r>
              <a:rPr lang="ko-KR" altLang="en-US" sz="4000" dirty="0"/>
              <a:t>조선일보  </a:t>
            </a:r>
            <a:r>
              <a:rPr lang="en-US" altLang="ko-KR" sz="4000" dirty="0"/>
              <a:t>846</a:t>
            </a:r>
            <a:r>
              <a:rPr lang="ko-KR" altLang="en-US" sz="4000" dirty="0"/>
              <a:t>개 기사</a:t>
            </a:r>
            <a:r>
              <a:rPr lang="en-US" altLang="ko-KR" sz="4000" dirty="0"/>
              <a:t> </a:t>
            </a:r>
          </a:p>
          <a:p>
            <a:pPr algn="just">
              <a:lnSpc>
                <a:spcPct val="150000"/>
              </a:lnSpc>
            </a:pPr>
            <a:r>
              <a:rPr lang="en-US" altLang="ko-KR" sz="4000" dirty="0"/>
              <a:t>                                              </a:t>
            </a:r>
            <a:r>
              <a:rPr lang="ko-KR" altLang="en-US" sz="4000" dirty="0"/>
              <a:t>한겨레  </a:t>
            </a:r>
            <a:r>
              <a:rPr lang="en-US" altLang="ko-KR" sz="4000" dirty="0"/>
              <a:t>892</a:t>
            </a:r>
            <a:r>
              <a:rPr lang="ko-KR" altLang="en-US" sz="4000" dirty="0"/>
              <a:t>개 기사</a:t>
            </a:r>
            <a:endParaRPr lang="en-US" altLang="ko-KR" sz="4000" dirty="0"/>
          </a:p>
        </p:txBody>
      </p:sp>
      <p:grpSp>
        <p:nvGrpSpPr>
          <p:cNvPr id="15" name="그룹 1002">
            <a:extLst>
              <a:ext uri="{FF2B5EF4-FFF2-40B4-BE49-F238E27FC236}">
                <a16:creationId xmlns:a16="http://schemas.microsoft.com/office/drawing/2014/main" id="{C2E1C280-6EF0-49ED-A25E-22AFA6046168}"/>
              </a:ext>
            </a:extLst>
          </p:cNvPr>
          <p:cNvGrpSpPr/>
          <p:nvPr/>
        </p:nvGrpSpPr>
        <p:grpSpPr>
          <a:xfrm>
            <a:off x="15579709" y="269017"/>
            <a:ext cx="2267936" cy="3367861"/>
            <a:chOff x="12613502" y="2120186"/>
            <a:chExt cx="4176021" cy="6171429"/>
          </a:xfrm>
        </p:grpSpPr>
        <p:pic>
          <p:nvPicPr>
            <p:cNvPr id="16" name="Object 8">
              <a:extLst>
                <a:ext uri="{FF2B5EF4-FFF2-40B4-BE49-F238E27FC236}">
                  <a16:creationId xmlns:a16="http://schemas.microsoft.com/office/drawing/2014/main" id="{6C1B4901-21C3-48A0-9EEA-FCBAEB56D96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613502" y="2120186"/>
              <a:ext cx="4176021" cy="6171429"/>
            </a:xfrm>
            <a:prstGeom prst="rect">
              <a:avLst/>
            </a:prstGeom>
          </p:spPr>
        </p:pic>
      </p:grpSp>
      <p:sp>
        <p:nvSpPr>
          <p:cNvPr id="17" name="Object 2">
            <a:extLst>
              <a:ext uri="{FF2B5EF4-FFF2-40B4-BE49-F238E27FC236}">
                <a16:creationId xmlns:a16="http://schemas.microsoft.com/office/drawing/2014/main" id="{1F90FF47-62A2-433C-93AC-5271A9067F01}"/>
              </a:ext>
            </a:extLst>
          </p:cNvPr>
          <p:cNvSpPr txBox="1"/>
          <p:nvPr/>
        </p:nvSpPr>
        <p:spPr>
          <a:xfrm>
            <a:off x="16233359" y="419100"/>
            <a:ext cx="1184564" cy="48699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2800" dirty="0">
                <a:solidFill>
                  <a:schemeClr val="bg1"/>
                </a:solidFill>
                <a:latin typeface="Bebas Neue" pitchFamily="34" charset="0"/>
                <a:cs typeface="Bebas Neue" pitchFamily="34" charset="0"/>
              </a:rPr>
              <a:t>서론</a:t>
            </a:r>
            <a:endParaRPr lang="en-US" altLang="ko-KR" sz="2800" dirty="0">
              <a:solidFill>
                <a:schemeClr val="bg1"/>
              </a:solidFill>
              <a:latin typeface="Bebas Neue" pitchFamily="34" charset="0"/>
              <a:cs typeface="Bebas Neu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72131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BBFC51B-5CD0-4BBC-9434-98E308E948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495300"/>
            <a:ext cx="17449800" cy="9043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9313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8" name="그룹 1008"/>
          <p:cNvGrpSpPr/>
          <p:nvPr/>
        </p:nvGrpSpPr>
        <p:grpSpPr>
          <a:xfrm>
            <a:off x="1801345" y="7548052"/>
            <a:ext cx="14140704" cy="275134"/>
            <a:chOff x="4998069" y="3855779"/>
            <a:chExt cx="10268868" cy="63216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998069" y="3855779"/>
              <a:ext cx="10268868" cy="63216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5217910" y="9139666"/>
            <a:ext cx="2030899" cy="84224"/>
            <a:chOff x="15217910" y="9139666"/>
            <a:chExt cx="2030899" cy="84224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217910" y="9139666"/>
              <a:ext cx="2030899" cy="84224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2F5D0550-791C-4319-9CDA-8A5A21162D56}"/>
              </a:ext>
            </a:extLst>
          </p:cNvPr>
          <p:cNvSpPr txBox="1"/>
          <p:nvPr/>
        </p:nvSpPr>
        <p:spPr>
          <a:xfrm>
            <a:off x="3868067" y="1212355"/>
            <a:ext cx="100072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600" dirty="0">
                <a:solidFill>
                  <a:srgbClr val="AFD485"/>
                </a:solidFill>
                <a:latin typeface="Bebas Neue" pitchFamily="34" charset="0"/>
                <a:cs typeface="Bebas Neue" pitchFamily="34" charset="0"/>
              </a:rPr>
              <a:t>분석 방향</a:t>
            </a:r>
            <a:endParaRPr lang="ko-KR" altLang="en-US" dirty="0"/>
          </a:p>
        </p:txBody>
      </p:sp>
      <p:sp>
        <p:nvSpPr>
          <p:cNvPr id="35" name="Object 4">
            <a:extLst>
              <a:ext uri="{FF2B5EF4-FFF2-40B4-BE49-F238E27FC236}">
                <a16:creationId xmlns:a16="http://schemas.microsoft.com/office/drawing/2014/main" id="{FFF001F4-5357-4A1C-BAC8-914D1BB36F24}"/>
              </a:ext>
            </a:extLst>
          </p:cNvPr>
          <p:cNvSpPr txBox="1"/>
          <p:nvPr/>
        </p:nvSpPr>
        <p:spPr>
          <a:xfrm>
            <a:off x="2845277" y="3456138"/>
            <a:ext cx="13868400" cy="2775434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>
              <a:lnSpc>
                <a:spcPct val="200000"/>
              </a:lnSpc>
            </a:pPr>
            <a:r>
              <a:rPr lang="ko-KR" altLang="en-US" sz="4000" dirty="0">
                <a:solidFill>
                  <a:srgbClr val="2D3136"/>
                </a:solidFill>
                <a:latin typeface="나눔스퀘어 ExtraBold" pitchFamily="34" charset="0"/>
              </a:rPr>
              <a:t>기사 본문 내 명사 추출 후 빈도 수 비교</a:t>
            </a:r>
            <a:endParaRPr lang="en-US" altLang="ko-KR" sz="4000" dirty="0">
              <a:solidFill>
                <a:srgbClr val="2D3136"/>
              </a:solidFill>
              <a:latin typeface="나눔스퀘어 ExtraBold" pitchFamily="34" charset="0"/>
            </a:endParaRPr>
          </a:p>
          <a:p>
            <a:pPr marL="742950" indent="-742950" algn="just">
              <a:lnSpc>
                <a:spcPct val="200000"/>
              </a:lnSpc>
              <a:buAutoNum type="arabicPeriod"/>
            </a:pPr>
            <a:r>
              <a:rPr lang="ko-KR" altLang="en-US" sz="4000" dirty="0">
                <a:solidFill>
                  <a:srgbClr val="2D3136"/>
                </a:solidFill>
                <a:latin typeface="나눔스퀘어 ExtraBold" pitchFamily="34" charset="0"/>
              </a:rPr>
              <a:t>신문사 별 성향 파악 </a:t>
            </a:r>
            <a:r>
              <a:rPr lang="en-US" altLang="ko-KR" sz="4000" dirty="0">
                <a:solidFill>
                  <a:srgbClr val="2D3136"/>
                </a:solidFill>
                <a:latin typeface="나눔스퀘어 ExtraBold" pitchFamily="34" charset="0"/>
              </a:rPr>
              <a:t>(</a:t>
            </a:r>
            <a:r>
              <a:rPr lang="ko-KR" altLang="en-US" sz="4000" dirty="0">
                <a:solidFill>
                  <a:srgbClr val="2D3136"/>
                </a:solidFill>
                <a:latin typeface="나눔스퀘어 ExtraBold" pitchFamily="34" charset="0"/>
              </a:rPr>
              <a:t>진보 </a:t>
            </a:r>
            <a:r>
              <a:rPr lang="en-US" altLang="ko-KR" sz="4000" dirty="0">
                <a:solidFill>
                  <a:srgbClr val="2D3136"/>
                </a:solidFill>
                <a:latin typeface="나눔스퀘어 ExtraBold" pitchFamily="34" charset="0"/>
              </a:rPr>
              <a:t>: </a:t>
            </a:r>
            <a:r>
              <a:rPr lang="ko-KR" altLang="en-US" sz="4000" dirty="0">
                <a:solidFill>
                  <a:srgbClr val="2D3136"/>
                </a:solidFill>
                <a:latin typeface="나눔스퀘어 ExtraBold" pitchFamily="34" charset="0"/>
              </a:rPr>
              <a:t>한겨레</a:t>
            </a:r>
            <a:r>
              <a:rPr lang="en-US" altLang="ko-KR" sz="4000" dirty="0">
                <a:solidFill>
                  <a:srgbClr val="2D3136"/>
                </a:solidFill>
                <a:latin typeface="나눔스퀘어 ExtraBold" pitchFamily="34" charset="0"/>
              </a:rPr>
              <a:t>, </a:t>
            </a:r>
            <a:r>
              <a:rPr lang="ko-KR" altLang="en-US" sz="4000" dirty="0">
                <a:solidFill>
                  <a:srgbClr val="2D3136"/>
                </a:solidFill>
                <a:latin typeface="나눔스퀘어 ExtraBold" pitchFamily="34" charset="0"/>
              </a:rPr>
              <a:t>보수 </a:t>
            </a:r>
            <a:r>
              <a:rPr lang="en-US" altLang="ko-KR" sz="4000" dirty="0">
                <a:solidFill>
                  <a:srgbClr val="2D3136"/>
                </a:solidFill>
                <a:latin typeface="나눔스퀘어 ExtraBold" pitchFamily="34" charset="0"/>
              </a:rPr>
              <a:t>: </a:t>
            </a:r>
            <a:r>
              <a:rPr lang="ko-KR" altLang="en-US" sz="4000" dirty="0">
                <a:solidFill>
                  <a:srgbClr val="2D3136"/>
                </a:solidFill>
                <a:latin typeface="나눔스퀘어 ExtraBold" pitchFamily="34" charset="0"/>
              </a:rPr>
              <a:t>조선일보</a:t>
            </a:r>
            <a:r>
              <a:rPr lang="en-US" altLang="ko-KR" sz="4000" dirty="0">
                <a:solidFill>
                  <a:srgbClr val="2D3136"/>
                </a:solidFill>
                <a:latin typeface="나눔스퀘어 ExtraBold" pitchFamily="34" charset="0"/>
              </a:rPr>
              <a:t>)</a:t>
            </a:r>
          </a:p>
          <a:p>
            <a:pPr algn="just">
              <a:lnSpc>
                <a:spcPct val="150000"/>
              </a:lnSpc>
            </a:pPr>
            <a:r>
              <a:rPr lang="en-US" altLang="ko-KR" sz="4000" dirty="0">
                <a:solidFill>
                  <a:srgbClr val="2D3136"/>
                </a:solidFill>
                <a:latin typeface="나눔스퀘어 ExtraBold" pitchFamily="34" charset="0"/>
              </a:rPr>
              <a:t>2.  </a:t>
            </a:r>
            <a:r>
              <a:rPr lang="ko-KR" altLang="en-US" sz="4000" dirty="0">
                <a:solidFill>
                  <a:srgbClr val="2D3136"/>
                </a:solidFill>
                <a:latin typeface="나눔스퀘어 ExtraBold" pitchFamily="34" charset="0"/>
              </a:rPr>
              <a:t>참사 당일로부터 </a:t>
            </a:r>
            <a:r>
              <a:rPr lang="en-US" altLang="ko-KR" sz="4000" dirty="0">
                <a:solidFill>
                  <a:srgbClr val="2D3136"/>
                </a:solidFill>
                <a:latin typeface="나눔스퀘어 ExtraBold" pitchFamily="34" charset="0"/>
              </a:rPr>
              <a:t>5</a:t>
            </a:r>
            <a:r>
              <a:rPr lang="ko-KR" altLang="en-US" sz="4000" dirty="0">
                <a:solidFill>
                  <a:srgbClr val="2D3136"/>
                </a:solidFill>
                <a:latin typeface="나눔스퀘어 ExtraBold" pitchFamily="34" charset="0"/>
              </a:rPr>
              <a:t>일간 흐름 파악</a:t>
            </a:r>
            <a:endParaRPr lang="en-US" altLang="ko-KR" sz="4000" dirty="0">
              <a:solidFill>
                <a:srgbClr val="2D3136"/>
              </a:solidFill>
              <a:latin typeface="나눔스퀘어 ExtraBold" pitchFamily="34" charset="0"/>
            </a:endParaRPr>
          </a:p>
          <a:p>
            <a:pPr algn="just">
              <a:lnSpc>
                <a:spcPct val="150000"/>
              </a:lnSpc>
            </a:pPr>
            <a:endParaRPr lang="en-US" sz="4000" dirty="0"/>
          </a:p>
        </p:txBody>
      </p:sp>
      <p:grpSp>
        <p:nvGrpSpPr>
          <p:cNvPr id="15" name="그룹 1002">
            <a:extLst>
              <a:ext uri="{FF2B5EF4-FFF2-40B4-BE49-F238E27FC236}">
                <a16:creationId xmlns:a16="http://schemas.microsoft.com/office/drawing/2014/main" id="{11CF6738-A4FA-4170-94C2-0C2E8E90FA9F}"/>
              </a:ext>
            </a:extLst>
          </p:cNvPr>
          <p:cNvGrpSpPr/>
          <p:nvPr/>
        </p:nvGrpSpPr>
        <p:grpSpPr>
          <a:xfrm>
            <a:off x="15579709" y="269017"/>
            <a:ext cx="2267936" cy="3367861"/>
            <a:chOff x="12613502" y="2120186"/>
            <a:chExt cx="4176021" cy="6171429"/>
          </a:xfrm>
        </p:grpSpPr>
        <p:pic>
          <p:nvPicPr>
            <p:cNvPr id="16" name="Object 8">
              <a:extLst>
                <a:ext uri="{FF2B5EF4-FFF2-40B4-BE49-F238E27FC236}">
                  <a16:creationId xmlns:a16="http://schemas.microsoft.com/office/drawing/2014/main" id="{EE0E77DE-46B9-4DC9-A478-F15B1A64A46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613502" y="2120186"/>
              <a:ext cx="4176021" cy="6171429"/>
            </a:xfrm>
            <a:prstGeom prst="rect">
              <a:avLst/>
            </a:prstGeom>
          </p:spPr>
        </p:pic>
      </p:grpSp>
      <p:sp>
        <p:nvSpPr>
          <p:cNvPr id="17" name="Object 2">
            <a:extLst>
              <a:ext uri="{FF2B5EF4-FFF2-40B4-BE49-F238E27FC236}">
                <a16:creationId xmlns:a16="http://schemas.microsoft.com/office/drawing/2014/main" id="{EA127D51-5102-45C2-A503-25B8D35734F5}"/>
              </a:ext>
            </a:extLst>
          </p:cNvPr>
          <p:cNvSpPr txBox="1"/>
          <p:nvPr/>
        </p:nvSpPr>
        <p:spPr>
          <a:xfrm>
            <a:off x="16233359" y="419100"/>
            <a:ext cx="1184564" cy="48699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2800" dirty="0">
                <a:solidFill>
                  <a:schemeClr val="bg1"/>
                </a:solidFill>
                <a:latin typeface="Bebas Neue" pitchFamily="34" charset="0"/>
                <a:cs typeface="Bebas Neue" pitchFamily="34" charset="0"/>
              </a:rPr>
              <a:t>서론</a:t>
            </a:r>
            <a:endParaRPr lang="en-US" altLang="ko-KR" sz="2800" dirty="0">
              <a:solidFill>
                <a:schemeClr val="bg1"/>
              </a:solidFill>
              <a:latin typeface="Bebas Neue" pitchFamily="34" charset="0"/>
              <a:cs typeface="Bebas Neu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98821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8" name="그룹 1008"/>
          <p:cNvGrpSpPr/>
          <p:nvPr/>
        </p:nvGrpSpPr>
        <p:grpSpPr>
          <a:xfrm>
            <a:off x="1801345" y="7548052"/>
            <a:ext cx="14140704" cy="275134"/>
            <a:chOff x="4998069" y="3855779"/>
            <a:chExt cx="10268868" cy="63216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998069" y="3855779"/>
              <a:ext cx="10268868" cy="63216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5217910" y="9139666"/>
            <a:ext cx="2030899" cy="84224"/>
            <a:chOff x="15217910" y="9139666"/>
            <a:chExt cx="2030899" cy="84224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217910" y="9139666"/>
              <a:ext cx="2030899" cy="84224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2F5D0550-791C-4319-9CDA-8A5A21162D56}"/>
              </a:ext>
            </a:extLst>
          </p:cNvPr>
          <p:cNvSpPr txBox="1"/>
          <p:nvPr/>
        </p:nvSpPr>
        <p:spPr>
          <a:xfrm>
            <a:off x="3868067" y="1562100"/>
            <a:ext cx="100072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600" dirty="0">
                <a:solidFill>
                  <a:srgbClr val="AFD485"/>
                </a:solidFill>
                <a:latin typeface="Bebas Neue" pitchFamily="34" charset="0"/>
                <a:cs typeface="Bebas Neue" pitchFamily="34" charset="0"/>
              </a:rPr>
              <a:t>예상 결과</a:t>
            </a:r>
            <a:endParaRPr lang="ko-KR" altLang="en-US" dirty="0"/>
          </a:p>
        </p:txBody>
      </p:sp>
      <p:sp>
        <p:nvSpPr>
          <p:cNvPr id="35" name="Object 4">
            <a:extLst>
              <a:ext uri="{FF2B5EF4-FFF2-40B4-BE49-F238E27FC236}">
                <a16:creationId xmlns:a16="http://schemas.microsoft.com/office/drawing/2014/main" id="{FFF001F4-5357-4A1C-BAC8-914D1BB36F24}"/>
              </a:ext>
            </a:extLst>
          </p:cNvPr>
          <p:cNvSpPr txBox="1"/>
          <p:nvPr/>
        </p:nvSpPr>
        <p:spPr>
          <a:xfrm>
            <a:off x="1780563" y="3803505"/>
            <a:ext cx="15191255" cy="3269874"/>
          </a:xfrm>
          <a:prstGeom prst="rect">
            <a:avLst/>
          </a:prstGeom>
          <a:noFill/>
        </p:spPr>
        <p:txBody>
          <a:bodyPr wrap="square" rtlCol="0"/>
          <a:lstStyle/>
          <a:p>
            <a:pPr marL="742950" indent="-742950" algn="just">
              <a:lnSpc>
                <a:spcPct val="150000"/>
              </a:lnSpc>
              <a:buAutoNum type="arabicPeriod"/>
            </a:pPr>
            <a:r>
              <a:rPr lang="ko-KR" altLang="en-US" sz="4000" dirty="0">
                <a:solidFill>
                  <a:srgbClr val="2D3136"/>
                </a:solidFill>
                <a:latin typeface="나눔스퀘어 ExtraBold" pitchFamily="34" charset="0"/>
              </a:rPr>
              <a:t>당시 상황 정치적 성향을 띄는 특정 단어들 내 빈도 차이 有</a:t>
            </a:r>
            <a:endParaRPr lang="en-US" altLang="ko-KR" sz="4000" dirty="0">
              <a:solidFill>
                <a:srgbClr val="2D3136"/>
              </a:solidFill>
              <a:latin typeface="나눔스퀘어 ExtraBold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4000" dirty="0">
                <a:solidFill>
                  <a:srgbClr val="2D3136"/>
                </a:solidFill>
                <a:latin typeface="나눔스퀘어 ExtraBold" pitchFamily="34" charset="0"/>
              </a:rPr>
              <a:t>        </a:t>
            </a:r>
            <a:r>
              <a:rPr lang="ko-KR" altLang="en-US" sz="4000" dirty="0">
                <a:solidFill>
                  <a:srgbClr val="2D3136"/>
                </a:solidFill>
                <a:latin typeface="나눔스퀘어 ExtraBold" pitchFamily="34" charset="0"/>
              </a:rPr>
              <a:t>신문사별 성향 차이 존재</a:t>
            </a:r>
            <a:endParaRPr lang="en-US" altLang="ko-KR" sz="4000" dirty="0">
              <a:solidFill>
                <a:srgbClr val="2D3136"/>
              </a:solidFill>
              <a:latin typeface="나눔스퀘어 ExtraBold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4000" dirty="0">
                <a:solidFill>
                  <a:srgbClr val="2D3136"/>
                </a:solidFill>
                <a:latin typeface="나눔스퀘어 ExtraBold" pitchFamily="34" charset="0"/>
              </a:rPr>
              <a:t>2. </a:t>
            </a:r>
            <a:r>
              <a:rPr lang="ko-KR" altLang="en-US" sz="4000" dirty="0">
                <a:solidFill>
                  <a:srgbClr val="2D3136"/>
                </a:solidFill>
                <a:latin typeface="나눔스퀘어 ExtraBold" pitchFamily="34" charset="0"/>
              </a:rPr>
              <a:t>흐름 파악</a:t>
            </a:r>
            <a:r>
              <a:rPr lang="en-US" altLang="ko-KR" sz="4000" dirty="0">
                <a:solidFill>
                  <a:srgbClr val="2D3136"/>
                </a:solidFill>
                <a:latin typeface="나눔스퀘어 ExtraBold" pitchFamily="34" charset="0"/>
              </a:rPr>
              <a:t>(</a:t>
            </a:r>
            <a:r>
              <a:rPr lang="ko-KR" altLang="en-US" sz="4000" dirty="0">
                <a:solidFill>
                  <a:srgbClr val="2D3136"/>
                </a:solidFill>
                <a:latin typeface="나눔스퀘어 ExtraBold" pitchFamily="34" charset="0"/>
              </a:rPr>
              <a:t>큰 차이 無</a:t>
            </a:r>
            <a:r>
              <a:rPr lang="en-US" altLang="ko-KR" sz="4000" dirty="0">
                <a:solidFill>
                  <a:srgbClr val="2D3136"/>
                </a:solidFill>
                <a:latin typeface="나눔스퀘어 ExtraBold" pitchFamily="34" charset="0"/>
              </a:rPr>
              <a:t>)</a:t>
            </a:r>
          </a:p>
          <a:p>
            <a:pPr algn="just">
              <a:lnSpc>
                <a:spcPct val="150000"/>
              </a:lnSpc>
            </a:pPr>
            <a:r>
              <a:rPr lang="en-US" altLang="ko-KR" sz="4000" dirty="0">
                <a:solidFill>
                  <a:srgbClr val="2D3136"/>
                </a:solidFill>
                <a:latin typeface="나눔스퀘어 ExtraBold" pitchFamily="34" charset="0"/>
              </a:rPr>
              <a:t>   </a:t>
            </a:r>
            <a:r>
              <a:rPr lang="ko-KR" altLang="en-US" sz="4000" dirty="0">
                <a:solidFill>
                  <a:srgbClr val="2D3136"/>
                </a:solidFill>
                <a:latin typeface="나눔스퀘어 ExtraBold" pitchFamily="34" charset="0"/>
              </a:rPr>
              <a:t>당일</a:t>
            </a:r>
            <a:r>
              <a:rPr lang="en-US" altLang="ko-KR" sz="4000" dirty="0">
                <a:solidFill>
                  <a:srgbClr val="2D3136"/>
                </a:solidFill>
                <a:latin typeface="나눔스퀘어 ExtraBold" pitchFamily="34" charset="0"/>
              </a:rPr>
              <a:t>:</a:t>
            </a:r>
            <a:r>
              <a:rPr lang="ko-KR" altLang="en-US" sz="4000" dirty="0">
                <a:solidFill>
                  <a:srgbClr val="2D3136"/>
                </a:solidFill>
                <a:latin typeface="나눔스퀘어 ExtraBold" pitchFamily="34" charset="0"/>
              </a:rPr>
              <a:t> 사건 보도 위주</a:t>
            </a:r>
            <a:r>
              <a:rPr lang="en-US" altLang="ko-KR" sz="4000" dirty="0">
                <a:solidFill>
                  <a:srgbClr val="2D3136"/>
                </a:solidFill>
                <a:latin typeface="나눔스퀘어 ExtraBold" pitchFamily="34" charset="0"/>
              </a:rPr>
              <a:t>, </a:t>
            </a:r>
            <a:r>
              <a:rPr lang="ko-KR" altLang="en-US" sz="4000" dirty="0">
                <a:solidFill>
                  <a:srgbClr val="2D3136"/>
                </a:solidFill>
                <a:latin typeface="나눔스퀘어 ExtraBold" pitchFamily="34" charset="0"/>
              </a:rPr>
              <a:t>익일</a:t>
            </a:r>
            <a:r>
              <a:rPr lang="en-US" altLang="ko-KR" sz="4000" dirty="0">
                <a:solidFill>
                  <a:srgbClr val="2D3136"/>
                </a:solidFill>
                <a:latin typeface="나눔스퀘어 ExtraBold" pitchFamily="34" charset="0"/>
              </a:rPr>
              <a:t>:</a:t>
            </a:r>
            <a:r>
              <a:rPr lang="ko-KR" altLang="en-US" sz="4000" dirty="0">
                <a:solidFill>
                  <a:srgbClr val="2D3136"/>
                </a:solidFill>
                <a:latin typeface="나눔스퀘어 ExtraBold" pitchFamily="34" charset="0"/>
              </a:rPr>
              <a:t> 구조 관련</a:t>
            </a:r>
            <a:r>
              <a:rPr lang="en-US" altLang="ko-KR" sz="4000" dirty="0">
                <a:solidFill>
                  <a:srgbClr val="2D3136"/>
                </a:solidFill>
                <a:latin typeface="나눔스퀘어 ExtraBold" pitchFamily="34" charset="0"/>
              </a:rPr>
              <a:t>, </a:t>
            </a:r>
            <a:r>
              <a:rPr lang="ko-KR" altLang="en-US" sz="4000" dirty="0">
                <a:solidFill>
                  <a:srgbClr val="2D3136"/>
                </a:solidFill>
                <a:latin typeface="나눔스퀘어 ExtraBold" pitchFamily="34" charset="0"/>
              </a:rPr>
              <a:t>그 후</a:t>
            </a:r>
            <a:r>
              <a:rPr lang="en-US" altLang="ko-KR" sz="4000" dirty="0">
                <a:solidFill>
                  <a:srgbClr val="2D3136"/>
                </a:solidFill>
                <a:latin typeface="나눔스퀘어 ExtraBold" pitchFamily="34" charset="0"/>
              </a:rPr>
              <a:t>:</a:t>
            </a:r>
            <a:r>
              <a:rPr lang="ko-KR" altLang="en-US" sz="4000" dirty="0">
                <a:solidFill>
                  <a:srgbClr val="2D3136"/>
                </a:solidFill>
                <a:latin typeface="나눔스퀘어 ExtraBold" pitchFamily="34" charset="0"/>
              </a:rPr>
              <a:t> 책임규명 </a:t>
            </a:r>
            <a:endParaRPr lang="en-US" sz="4000" dirty="0"/>
          </a:p>
        </p:txBody>
      </p:sp>
      <p:grpSp>
        <p:nvGrpSpPr>
          <p:cNvPr id="15" name="그룹 1002">
            <a:extLst>
              <a:ext uri="{FF2B5EF4-FFF2-40B4-BE49-F238E27FC236}">
                <a16:creationId xmlns:a16="http://schemas.microsoft.com/office/drawing/2014/main" id="{4DFAE74B-0463-4FFA-BC83-294C657EADE1}"/>
              </a:ext>
            </a:extLst>
          </p:cNvPr>
          <p:cNvGrpSpPr/>
          <p:nvPr/>
        </p:nvGrpSpPr>
        <p:grpSpPr>
          <a:xfrm>
            <a:off x="15579709" y="269017"/>
            <a:ext cx="2267936" cy="3367861"/>
            <a:chOff x="12613502" y="2120186"/>
            <a:chExt cx="4176021" cy="6171429"/>
          </a:xfrm>
        </p:grpSpPr>
        <p:pic>
          <p:nvPicPr>
            <p:cNvPr id="16" name="Object 8">
              <a:extLst>
                <a:ext uri="{FF2B5EF4-FFF2-40B4-BE49-F238E27FC236}">
                  <a16:creationId xmlns:a16="http://schemas.microsoft.com/office/drawing/2014/main" id="{DE79DDDA-25E5-45B6-8B2E-092C789C1ED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613502" y="2120186"/>
              <a:ext cx="4176021" cy="6171429"/>
            </a:xfrm>
            <a:prstGeom prst="rect">
              <a:avLst/>
            </a:prstGeom>
          </p:spPr>
        </p:pic>
      </p:grpSp>
      <p:sp>
        <p:nvSpPr>
          <p:cNvPr id="17" name="Object 2">
            <a:extLst>
              <a:ext uri="{FF2B5EF4-FFF2-40B4-BE49-F238E27FC236}">
                <a16:creationId xmlns:a16="http://schemas.microsoft.com/office/drawing/2014/main" id="{50FBCFBD-7899-4554-9BAF-5184B7844E8C}"/>
              </a:ext>
            </a:extLst>
          </p:cNvPr>
          <p:cNvSpPr txBox="1"/>
          <p:nvPr/>
        </p:nvSpPr>
        <p:spPr>
          <a:xfrm>
            <a:off x="16233359" y="419100"/>
            <a:ext cx="1184564" cy="48699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2800" dirty="0">
                <a:solidFill>
                  <a:schemeClr val="bg1"/>
                </a:solidFill>
                <a:latin typeface="Bebas Neue" pitchFamily="34" charset="0"/>
                <a:cs typeface="Bebas Neue" pitchFamily="34" charset="0"/>
              </a:rPr>
              <a:t>서론</a:t>
            </a:r>
            <a:endParaRPr lang="en-US" altLang="ko-KR" sz="2800" dirty="0">
              <a:solidFill>
                <a:schemeClr val="bg1"/>
              </a:solidFill>
              <a:latin typeface="Bebas Neue" pitchFamily="34" charset="0"/>
              <a:cs typeface="Bebas Neue" pitchFamily="34" charset="0"/>
            </a:endParaRPr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50D42DD2-B91D-49F8-89BF-8C36741F4E0E}"/>
              </a:ext>
            </a:extLst>
          </p:cNvPr>
          <p:cNvSpPr/>
          <p:nvPr/>
        </p:nvSpPr>
        <p:spPr>
          <a:xfrm>
            <a:off x="2705759" y="5089358"/>
            <a:ext cx="381000" cy="275134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63158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6" name="그룹 1006"/>
          <p:cNvGrpSpPr/>
          <p:nvPr/>
        </p:nvGrpSpPr>
        <p:grpSpPr>
          <a:xfrm>
            <a:off x="4176639" y="5975720"/>
            <a:ext cx="605315" cy="589897"/>
            <a:chOff x="4176639" y="5975720"/>
            <a:chExt cx="605315" cy="589897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76639" y="5975720"/>
              <a:ext cx="605315" cy="58989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106812" y="6967053"/>
            <a:ext cx="620706" cy="580999"/>
            <a:chOff x="3106812" y="6967053"/>
            <a:chExt cx="620706" cy="580999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06812" y="6967053"/>
              <a:ext cx="620706" cy="580999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2F5D0550-791C-4319-9CDA-8A5A21162D56}"/>
              </a:ext>
            </a:extLst>
          </p:cNvPr>
          <p:cNvSpPr txBox="1"/>
          <p:nvPr/>
        </p:nvSpPr>
        <p:spPr>
          <a:xfrm>
            <a:off x="228600" y="162018"/>
            <a:ext cx="14401800" cy="18385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 latinLnBrk="1">
              <a:lnSpc>
                <a:spcPct val="150000"/>
              </a:lnSpc>
            </a:pPr>
            <a:r>
              <a:rPr lang="en-US" altLang="ko-KR" sz="4000" dirty="0">
                <a:latin typeface="Imprint MT Shadow" panose="04020605060303030202" pitchFamily="82" charset="0"/>
              </a:rPr>
              <a:t>• </a:t>
            </a:r>
            <a:r>
              <a:rPr lang="ko-KR" altLang="en-US" sz="4000" dirty="0">
                <a:latin typeface="Imprint MT Shadow" panose="04020605060303030202" pitchFamily="82" charset="0"/>
              </a:rPr>
              <a:t>신문사별 </a:t>
            </a:r>
            <a:r>
              <a:rPr lang="ko-KR" altLang="en-US" sz="4000" dirty="0"/>
              <a:t>단어 출현 비교</a:t>
            </a:r>
          </a:p>
          <a:p>
            <a:pPr fontAlgn="base" latinLnBrk="1">
              <a:lnSpc>
                <a:spcPct val="150000"/>
              </a:lnSpc>
            </a:pPr>
            <a:r>
              <a:rPr lang="ko-KR" altLang="en-US" sz="4000" dirty="0"/>
              <a:t>    </a:t>
            </a:r>
            <a:r>
              <a:rPr lang="en-US" altLang="ko-KR" sz="4000" dirty="0"/>
              <a:t>&gt;  </a:t>
            </a:r>
            <a:r>
              <a:rPr lang="ko-KR" altLang="en-US" sz="4000" dirty="0"/>
              <a:t>일별 비교  </a:t>
            </a:r>
          </a:p>
        </p:txBody>
      </p:sp>
      <p:grpSp>
        <p:nvGrpSpPr>
          <p:cNvPr id="15" name="그룹 1002">
            <a:extLst>
              <a:ext uri="{FF2B5EF4-FFF2-40B4-BE49-F238E27FC236}">
                <a16:creationId xmlns:a16="http://schemas.microsoft.com/office/drawing/2014/main" id="{4DFAE74B-0463-4FFA-BC83-294C657EADE1}"/>
              </a:ext>
            </a:extLst>
          </p:cNvPr>
          <p:cNvGrpSpPr/>
          <p:nvPr/>
        </p:nvGrpSpPr>
        <p:grpSpPr>
          <a:xfrm>
            <a:off x="15579709" y="269017"/>
            <a:ext cx="2267936" cy="3367861"/>
            <a:chOff x="12613502" y="2120186"/>
            <a:chExt cx="4176021" cy="6171429"/>
          </a:xfrm>
        </p:grpSpPr>
        <p:pic>
          <p:nvPicPr>
            <p:cNvPr id="16" name="Object 8">
              <a:extLst>
                <a:ext uri="{FF2B5EF4-FFF2-40B4-BE49-F238E27FC236}">
                  <a16:creationId xmlns:a16="http://schemas.microsoft.com/office/drawing/2014/main" id="{DE79DDDA-25E5-45B6-8B2E-092C789C1ED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613502" y="2120186"/>
              <a:ext cx="4176021" cy="6171429"/>
            </a:xfrm>
            <a:prstGeom prst="rect">
              <a:avLst/>
            </a:prstGeom>
          </p:spPr>
        </p:pic>
      </p:grpSp>
      <p:sp>
        <p:nvSpPr>
          <p:cNvPr id="17" name="Object 2">
            <a:extLst>
              <a:ext uri="{FF2B5EF4-FFF2-40B4-BE49-F238E27FC236}">
                <a16:creationId xmlns:a16="http://schemas.microsoft.com/office/drawing/2014/main" id="{50FBCFBD-7899-4554-9BAF-5184B7844E8C}"/>
              </a:ext>
            </a:extLst>
          </p:cNvPr>
          <p:cNvSpPr txBox="1"/>
          <p:nvPr/>
        </p:nvSpPr>
        <p:spPr>
          <a:xfrm>
            <a:off x="16233359" y="1081308"/>
            <a:ext cx="1184564" cy="48699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2800" dirty="0">
                <a:solidFill>
                  <a:schemeClr val="bg1"/>
                </a:solidFill>
                <a:latin typeface="Bebas Neue" pitchFamily="34" charset="0"/>
                <a:cs typeface="Bebas Neue" pitchFamily="34" charset="0"/>
              </a:rPr>
              <a:t>본론</a:t>
            </a:r>
            <a:endParaRPr lang="en-US" altLang="ko-KR" sz="2800" dirty="0">
              <a:solidFill>
                <a:schemeClr val="bg1"/>
              </a:solidFill>
              <a:latin typeface="Bebas Neue" pitchFamily="34" charset="0"/>
              <a:cs typeface="Bebas Neue" pitchFamily="34" charset="0"/>
            </a:endParaRPr>
          </a:p>
        </p:txBody>
      </p:sp>
      <p:pic>
        <p:nvPicPr>
          <p:cNvPr id="19" name="Picture 3">
            <a:extLst>
              <a:ext uri="{FF2B5EF4-FFF2-40B4-BE49-F238E27FC236}">
                <a16:creationId xmlns:a16="http://schemas.microsoft.com/office/drawing/2014/main" id="{929DBFC6-F44A-4463-9831-9A52AE6163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/>
          </a:blip>
          <a:srcRect l="20134" t="18391" r="18811" b="14620"/>
          <a:stretch>
            <a:fillRect/>
          </a:stretch>
        </p:blipFill>
        <p:spPr>
          <a:xfrm>
            <a:off x="440355" y="1963338"/>
            <a:ext cx="8077200" cy="7066362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0" name="Picture 5">
            <a:extLst>
              <a:ext uri="{FF2B5EF4-FFF2-40B4-BE49-F238E27FC236}">
                <a16:creationId xmlns:a16="http://schemas.microsoft.com/office/drawing/2014/main" id="{4451A2BD-0256-4DCC-A45F-DFCAC9B376E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/>
          </a:blip>
          <a:srcRect l="19656" t="13595" r="20804" b="14540"/>
          <a:stretch>
            <a:fillRect/>
          </a:stretch>
        </p:blipFill>
        <p:spPr>
          <a:xfrm>
            <a:off x="8839200" y="2476500"/>
            <a:ext cx="7178088" cy="592678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D987859-4836-432A-ADF4-75E0F8B0BA8B}"/>
              </a:ext>
            </a:extLst>
          </p:cNvPr>
          <p:cNvSpPr/>
          <p:nvPr/>
        </p:nvSpPr>
        <p:spPr>
          <a:xfrm>
            <a:off x="-304800" y="8654472"/>
            <a:ext cx="9144000" cy="916918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fontAlgn="base">
              <a:lnSpc>
                <a:spcPct val="160000"/>
              </a:lnSpc>
            </a:pP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20140416 </a:t>
            </a:r>
            <a:endParaRPr lang="ko-KR" altLang="en-US" kern="0" dirty="0">
              <a:solidFill>
                <a:srgbClr val="000000"/>
              </a:solidFill>
              <a:latin typeface="함초롬바탕" panose="02030604000101010101" pitchFamily="18" charset="-127"/>
            </a:endParaRPr>
          </a:p>
          <a:p>
            <a:pPr algn="ctr" fontAlgn="base">
              <a:lnSpc>
                <a:spcPct val="160000"/>
              </a:lnSpc>
            </a:pPr>
            <a:r>
              <a:rPr lang="ko-KR" altLang="en-US" kern="0" dirty="0">
                <a:solidFill>
                  <a:srgbClr val="FF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조선일보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ko-KR" altLang="en-US" kern="0" dirty="0">
                <a:solidFill>
                  <a:srgbClr val="3BC6C9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한겨레</a:t>
            </a:r>
            <a:endParaRPr lang="ko-KR" altLang="en-US" kern="0" dirty="0">
              <a:solidFill>
                <a:srgbClr val="000000"/>
              </a:solidFill>
              <a:latin typeface="함초롬바탕" panose="02030604000101010101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639EAC1-502D-448B-9150-A3357DD00EFF}"/>
              </a:ext>
            </a:extLst>
          </p:cNvPr>
          <p:cNvSpPr/>
          <p:nvPr/>
        </p:nvSpPr>
        <p:spPr>
          <a:xfrm>
            <a:off x="8001000" y="8654472"/>
            <a:ext cx="9144000" cy="916918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fontAlgn="base">
              <a:lnSpc>
                <a:spcPct val="160000"/>
              </a:lnSpc>
            </a:pP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20140417 </a:t>
            </a:r>
            <a:endParaRPr lang="ko-KR" altLang="en-US" kern="0" dirty="0">
              <a:solidFill>
                <a:srgbClr val="000000"/>
              </a:solidFill>
              <a:latin typeface="함초롬바탕" panose="02030604000101010101" pitchFamily="18" charset="-127"/>
            </a:endParaRPr>
          </a:p>
          <a:p>
            <a:pPr algn="ctr" fontAlgn="base">
              <a:lnSpc>
                <a:spcPct val="160000"/>
              </a:lnSpc>
            </a:pPr>
            <a:r>
              <a:rPr lang="ko-KR" altLang="en-US" kern="0" dirty="0">
                <a:solidFill>
                  <a:srgbClr val="FF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조선일보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ko-KR" altLang="en-US" kern="0" dirty="0">
                <a:solidFill>
                  <a:srgbClr val="3BC6C9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한겨레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endParaRPr lang="ko-KR" altLang="en-US" kern="0" dirty="0">
              <a:solidFill>
                <a:srgbClr val="000000"/>
              </a:solidFill>
              <a:latin typeface="함초롬바탕" panose="02030604000101010101" pitchFamily="18" charset="-127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2" name="잉크 31">
                <a:extLst>
                  <a:ext uri="{FF2B5EF4-FFF2-40B4-BE49-F238E27FC236}">
                    <a16:creationId xmlns:a16="http://schemas.microsoft.com/office/drawing/2014/main" id="{642A26E0-75D9-4329-892C-92DB6506E410}"/>
                  </a:ext>
                </a:extLst>
              </p14:cNvPr>
              <p14:cNvContentPartPr/>
              <p14:nvPr/>
            </p14:nvContentPartPr>
            <p14:xfrm>
              <a:off x="13888594" y="3204023"/>
              <a:ext cx="796320" cy="574200"/>
            </p14:xfrm>
          </p:contentPart>
        </mc:Choice>
        <mc:Fallback xmlns="">
          <p:pic>
            <p:nvPicPr>
              <p:cNvPr id="32" name="잉크 31">
                <a:extLst>
                  <a:ext uri="{FF2B5EF4-FFF2-40B4-BE49-F238E27FC236}">
                    <a16:creationId xmlns:a16="http://schemas.microsoft.com/office/drawing/2014/main" id="{642A26E0-75D9-4329-892C-92DB6506E41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3852594" y="3132023"/>
                <a:ext cx="867960" cy="71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33" name="잉크 32">
                <a:extLst>
                  <a:ext uri="{FF2B5EF4-FFF2-40B4-BE49-F238E27FC236}">
                    <a16:creationId xmlns:a16="http://schemas.microsoft.com/office/drawing/2014/main" id="{8DF8B888-854B-4CE4-8968-0A6F19D7C8CA}"/>
                  </a:ext>
                </a:extLst>
              </p14:cNvPr>
              <p14:cNvContentPartPr/>
              <p14:nvPr/>
            </p14:nvContentPartPr>
            <p14:xfrm>
              <a:off x="13853314" y="6631223"/>
              <a:ext cx="923400" cy="601560"/>
            </p14:xfrm>
          </p:contentPart>
        </mc:Choice>
        <mc:Fallback xmlns="">
          <p:pic>
            <p:nvPicPr>
              <p:cNvPr id="33" name="잉크 32">
                <a:extLst>
                  <a:ext uri="{FF2B5EF4-FFF2-40B4-BE49-F238E27FC236}">
                    <a16:creationId xmlns:a16="http://schemas.microsoft.com/office/drawing/2014/main" id="{8DF8B888-854B-4CE4-8968-0A6F19D7C8CA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3817314" y="6559223"/>
                <a:ext cx="995040" cy="74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34" name="잉크 33">
                <a:extLst>
                  <a:ext uri="{FF2B5EF4-FFF2-40B4-BE49-F238E27FC236}">
                    <a16:creationId xmlns:a16="http://schemas.microsoft.com/office/drawing/2014/main" id="{10A01938-3274-4700-9346-CC475C45B14A}"/>
                  </a:ext>
                </a:extLst>
              </p14:cNvPr>
              <p14:cNvContentPartPr/>
              <p14:nvPr/>
            </p14:nvContentPartPr>
            <p14:xfrm>
              <a:off x="12365794" y="7339703"/>
              <a:ext cx="1284480" cy="676440"/>
            </p14:xfrm>
          </p:contentPart>
        </mc:Choice>
        <mc:Fallback xmlns="">
          <p:pic>
            <p:nvPicPr>
              <p:cNvPr id="34" name="잉크 33">
                <a:extLst>
                  <a:ext uri="{FF2B5EF4-FFF2-40B4-BE49-F238E27FC236}">
                    <a16:creationId xmlns:a16="http://schemas.microsoft.com/office/drawing/2014/main" id="{10A01938-3274-4700-9346-CC475C45B14A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2329794" y="7267703"/>
                <a:ext cx="1356120" cy="82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35" name="잉크 34">
                <a:extLst>
                  <a:ext uri="{FF2B5EF4-FFF2-40B4-BE49-F238E27FC236}">
                    <a16:creationId xmlns:a16="http://schemas.microsoft.com/office/drawing/2014/main" id="{8E8C54CA-4886-4464-96F6-03576A515E4E}"/>
                  </a:ext>
                </a:extLst>
              </p14:cNvPr>
              <p14:cNvContentPartPr/>
              <p14:nvPr/>
            </p14:nvContentPartPr>
            <p14:xfrm>
              <a:off x="12444994" y="2990543"/>
              <a:ext cx="1256760" cy="653760"/>
            </p14:xfrm>
          </p:contentPart>
        </mc:Choice>
        <mc:Fallback xmlns="">
          <p:pic>
            <p:nvPicPr>
              <p:cNvPr id="35" name="잉크 34">
                <a:extLst>
                  <a:ext uri="{FF2B5EF4-FFF2-40B4-BE49-F238E27FC236}">
                    <a16:creationId xmlns:a16="http://schemas.microsoft.com/office/drawing/2014/main" id="{8E8C54CA-4886-4464-96F6-03576A515E4E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2408994" y="2918543"/>
                <a:ext cx="1328400" cy="797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05874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6" name="그룹 1006"/>
          <p:cNvGrpSpPr/>
          <p:nvPr/>
        </p:nvGrpSpPr>
        <p:grpSpPr>
          <a:xfrm>
            <a:off x="4176639" y="5975720"/>
            <a:ext cx="605315" cy="589897"/>
            <a:chOff x="4176639" y="5975720"/>
            <a:chExt cx="605315" cy="589897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76639" y="5975720"/>
              <a:ext cx="605315" cy="58989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106812" y="6967053"/>
            <a:ext cx="620706" cy="580999"/>
            <a:chOff x="3106812" y="6967053"/>
            <a:chExt cx="620706" cy="580999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06812" y="6967053"/>
              <a:ext cx="620706" cy="580999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2F5D0550-791C-4319-9CDA-8A5A21162D56}"/>
              </a:ext>
            </a:extLst>
          </p:cNvPr>
          <p:cNvSpPr txBox="1"/>
          <p:nvPr/>
        </p:nvSpPr>
        <p:spPr>
          <a:xfrm>
            <a:off x="228600" y="162018"/>
            <a:ext cx="14401800" cy="18385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 latinLnBrk="1">
              <a:lnSpc>
                <a:spcPct val="150000"/>
              </a:lnSpc>
            </a:pPr>
            <a:r>
              <a:rPr lang="en-US" altLang="ko-KR" sz="4000" dirty="0">
                <a:latin typeface="Imprint MT Shadow" panose="04020605060303030202" pitchFamily="82" charset="0"/>
              </a:rPr>
              <a:t>• </a:t>
            </a:r>
            <a:r>
              <a:rPr lang="ko-KR" altLang="en-US" sz="4000" dirty="0">
                <a:latin typeface="Imprint MT Shadow" panose="04020605060303030202" pitchFamily="82" charset="0"/>
              </a:rPr>
              <a:t>신문사별 </a:t>
            </a:r>
            <a:r>
              <a:rPr lang="ko-KR" altLang="en-US" sz="4000" dirty="0"/>
              <a:t>단어 출현 비교</a:t>
            </a:r>
          </a:p>
          <a:p>
            <a:pPr fontAlgn="base" latinLnBrk="1">
              <a:lnSpc>
                <a:spcPct val="150000"/>
              </a:lnSpc>
            </a:pPr>
            <a:r>
              <a:rPr lang="ko-KR" altLang="en-US" sz="4000" dirty="0"/>
              <a:t>    </a:t>
            </a:r>
            <a:r>
              <a:rPr lang="en-US" altLang="ko-KR" sz="4000" dirty="0"/>
              <a:t>&gt;  </a:t>
            </a:r>
            <a:r>
              <a:rPr lang="ko-KR" altLang="en-US" sz="4000" dirty="0"/>
              <a:t>일별 비교  </a:t>
            </a:r>
          </a:p>
        </p:txBody>
      </p:sp>
      <p:grpSp>
        <p:nvGrpSpPr>
          <p:cNvPr id="15" name="그룹 1002">
            <a:extLst>
              <a:ext uri="{FF2B5EF4-FFF2-40B4-BE49-F238E27FC236}">
                <a16:creationId xmlns:a16="http://schemas.microsoft.com/office/drawing/2014/main" id="{4DFAE74B-0463-4FFA-BC83-294C657EADE1}"/>
              </a:ext>
            </a:extLst>
          </p:cNvPr>
          <p:cNvGrpSpPr/>
          <p:nvPr/>
        </p:nvGrpSpPr>
        <p:grpSpPr>
          <a:xfrm>
            <a:off x="15579709" y="269017"/>
            <a:ext cx="2267936" cy="3367861"/>
            <a:chOff x="12613502" y="2120186"/>
            <a:chExt cx="4176021" cy="6171429"/>
          </a:xfrm>
        </p:grpSpPr>
        <p:pic>
          <p:nvPicPr>
            <p:cNvPr id="16" name="Object 8">
              <a:extLst>
                <a:ext uri="{FF2B5EF4-FFF2-40B4-BE49-F238E27FC236}">
                  <a16:creationId xmlns:a16="http://schemas.microsoft.com/office/drawing/2014/main" id="{DE79DDDA-25E5-45B6-8B2E-092C789C1ED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613502" y="2120186"/>
              <a:ext cx="4176021" cy="6171429"/>
            </a:xfrm>
            <a:prstGeom prst="rect">
              <a:avLst/>
            </a:prstGeom>
          </p:spPr>
        </p:pic>
      </p:grpSp>
      <p:sp>
        <p:nvSpPr>
          <p:cNvPr id="17" name="Object 2">
            <a:extLst>
              <a:ext uri="{FF2B5EF4-FFF2-40B4-BE49-F238E27FC236}">
                <a16:creationId xmlns:a16="http://schemas.microsoft.com/office/drawing/2014/main" id="{50FBCFBD-7899-4554-9BAF-5184B7844E8C}"/>
              </a:ext>
            </a:extLst>
          </p:cNvPr>
          <p:cNvSpPr txBox="1"/>
          <p:nvPr/>
        </p:nvSpPr>
        <p:spPr>
          <a:xfrm>
            <a:off x="16233359" y="1081308"/>
            <a:ext cx="1184564" cy="48699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2800" dirty="0">
                <a:solidFill>
                  <a:schemeClr val="bg1"/>
                </a:solidFill>
                <a:latin typeface="Bebas Neue" pitchFamily="34" charset="0"/>
                <a:cs typeface="Bebas Neue" pitchFamily="34" charset="0"/>
              </a:rPr>
              <a:t>본론</a:t>
            </a:r>
            <a:endParaRPr lang="en-US" altLang="ko-KR" sz="2800" dirty="0">
              <a:solidFill>
                <a:schemeClr val="bg1"/>
              </a:solidFill>
              <a:latin typeface="Bebas Neue" pitchFamily="34" charset="0"/>
              <a:cs typeface="Bebas Neue" pitchFamily="34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D987859-4836-432A-ADF4-75E0F8B0BA8B}"/>
              </a:ext>
            </a:extLst>
          </p:cNvPr>
          <p:cNvSpPr/>
          <p:nvPr/>
        </p:nvSpPr>
        <p:spPr>
          <a:xfrm>
            <a:off x="-304800" y="8654472"/>
            <a:ext cx="9144000" cy="916918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fontAlgn="base">
              <a:lnSpc>
                <a:spcPct val="160000"/>
              </a:lnSpc>
            </a:pP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20140418</a:t>
            </a:r>
            <a:endParaRPr lang="ko-KR" altLang="en-US" kern="0" dirty="0">
              <a:solidFill>
                <a:srgbClr val="000000"/>
              </a:solidFill>
              <a:latin typeface="함초롬바탕" panose="02030604000101010101" pitchFamily="18" charset="-127"/>
            </a:endParaRPr>
          </a:p>
          <a:p>
            <a:pPr algn="ctr" fontAlgn="base">
              <a:lnSpc>
                <a:spcPct val="160000"/>
              </a:lnSpc>
            </a:pPr>
            <a:r>
              <a:rPr lang="ko-KR" altLang="en-US" kern="0" dirty="0">
                <a:solidFill>
                  <a:srgbClr val="FF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조선일보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ko-KR" altLang="en-US" kern="0" dirty="0">
                <a:solidFill>
                  <a:srgbClr val="3BC6C9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한겨레</a:t>
            </a:r>
            <a:endParaRPr lang="ko-KR" altLang="en-US" kern="0" dirty="0">
              <a:solidFill>
                <a:srgbClr val="000000"/>
              </a:solidFill>
              <a:latin typeface="함초롬바탕" panose="02030604000101010101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639EAC1-502D-448B-9150-A3357DD00EFF}"/>
              </a:ext>
            </a:extLst>
          </p:cNvPr>
          <p:cNvSpPr/>
          <p:nvPr/>
        </p:nvSpPr>
        <p:spPr>
          <a:xfrm>
            <a:off x="8001000" y="8654472"/>
            <a:ext cx="9144000" cy="916918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fontAlgn="base">
              <a:lnSpc>
                <a:spcPct val="160000"/>
              </a:lnSpc>
            </a:pP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20140419</a:t>
            </a:r>
            <a:endParaRPr lang="ko-KR" altLang="en-US" kern="0" dirty="0">
              <a:solidFill>
                <a:srgbClr val="000000"/>
              </a:solidFill>
              <a:latin typeface="함초롬바탕" panose="02030604000101010101" pitchFamily="18" charset="-127"/>
            </a:endParaRPr>
          </a:p>
          <a:p>
            <a:pPr algn="ctr" fontAlgn="base">
              <a:lnSpc>
                <a:spcPct val="160000"/>
              </a:lnSpc>
            </a:pPr>
            <a:r>
              <a:rPr lang="ko-KR" altLang="en-US" kern="0" dirty="0">
                <a:solidFill>
                  <a:srgbClr val="FF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조선일보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ko-KR" altLang="en-US" kern="0" dirty="0">
                <a:solidFill>
                  <a:srgbClr val="3BC6C9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한겨레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endParaRPr lang="ko-KR" altLang="en-US" kern="0" dirty="0">
              <a:solidFill>
                <a:srgbClr val="000000"/>
              </a:solidFill>
              <a:latin typeface="함초롬바탕" panose="02030604000101010101" pitchFamily="18" charset="-127"/>
            </a:endParaRPr>
          </a:p>
        </p:txBody>
      </p:sp>
      <p:pic>
        <p:nvPicPr>
          <p:cNvPr id="14" name="Picture 6">
            <a:extLst>
              <a:ext uri="{FF2B5EF4-FFF2-40B4-BE49-F238E27FC236}">
                <a16:creationId xmlns:a16="http://schemas.microsoft.com/office/drawing/2014/main" id="{5C96432D-089C-47D5-A70F-3063734703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/>
          </a:blip>
          <a:srcRect l="22223" t="19369" r="22786" b="19196"/>
          <a:stretch>
            <a:fillRect/>
          </a:stretch>
        </p:blipFill>
        <p:spPr>
          <a:xfrm>
            <a:off x="990600" y="2672534"/>
            <a:ext cx="6570326" cy="542496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8" name="Picture 8">
            <a:extLst>
              <a:ext uri="{FF2B5EF4-FFF2-40B4-BE49-F238E27FC236}">
                <a16:creationId xmlns:a16="http://schemas.microsoft.com/office/drawing/2014/main" id="{0706F4BF-EB0B-449D-A5CA-3D4C90C7058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/>
          </a:blip>
          <a:srcRect l="23327" t="21454" r="23147" b="21456"/>
          <a:stretch>
            <a:fillRect/>
          </a:stretch>
        </p:blipFill>
        <p:spPr>
          <a:xfrm>
            <a:off x="9157855" y="2496289"/>
            <a:ext cx="6858000" cy="5662491"/>
          </a:xfrm>
          <a:prstGeom prst="rect">
            <a:avLst/>
          </a:prstGeom>
          <a:noFill/>
          <a:ln>
            <a:noFill/>
          </a:ln>
          <a:effectLst/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A08863B2-59CB-494A-8D11-1319C53459DC}"/>
                  </a:ext>
                </a:extLst>
              </p14:cNvPr>
              <p14:cNvContentPartPr/>
              <p14:nvPr/>
            </p14:nvContentPartPr>
            <p14:xfrm>
              <a:off x="3043647" y="2997764"/>
              <a:ext cx="1077840" cy="641520"/>
            </p14:xfrm>
          </p:contentPart>
        </mc:Choice>
        <mc:Fallback xmlns=""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A08863B2-59CB-494A-8D11-1319C53459D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007647" y="2925764"/>
                <a:ext cx="1149480" cy="78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D5ACC9AA-56EF-4F2A-AAE8-7E2D3D940A4E}"/>
                  </a:ext>
                </a:extLst>
              </p14:cNvPr>
              <p14:cNvContentPartPr/>
              <p14:nvPr/>
            </p14:nvContentPartPr>
            <p14:xfrm>
              <a:off x="3984687" y="2995964"/>
              <a:ext cx="1033920" cy="618120"/>
            </p14:xfrm>
          </p:contentPart>
        </mc:Choice>
        <mc:Fallback xmlns=""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D5ACC9AA-56EF-4F2A-AAE8-7E2D3D940A4E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948687" y="2923964"/>
                <a:ext cx="1105560" cy="76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A9743722-89B7-4D9A-9413-D546CAE15E12}"/>
                  </a:ext>
                </a:extLst>
              </p14:cNvPr>
              <p14:cNvContentPartPr/>
              <p14:nvPr/>
            </p14:nvContentPartPr>
            <p14:xfrm>
              <a:off x="2157327" y="3517244"/>
              <a:ext cx="828720" cy="612360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A9743722-89B7-4D9A-9413-D546CAE15E12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121327" y="3445244"/>
                <a:ext cx="900360" cy="75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8" name="잉크 7">
                <a:extLst>
                  <a:ext uri="{FF2B5EF4-FFF2-40B4-BE49-F238E27FC236}">
                    <a16:creationId xmlns:a16="http://schemas.microsoft.com/office/drawing/2014/main" id="{F82C9E5C-3771-4E82-A7D0-CB896C2EE992}"/>
                  </a:ext>
                </a:extLst>
              </p14:cNvPr>
              <p14:cNvContentPartPr/>
              <p14:nvPr/>
            </p14:nvContentPartPr>
            <p14:xfrm>
              <a:off x="6687207" y="5453684"/>
              <a:ext cx="772200" cy="543600"/>
            </p14:xfrm>
          </p:contentPart>
        </mc:Choice>
        <mc:Fallback xmlns="">
          <p:pic>
            <p:nvPicPr>
              <p:cNvPr id="8" name="잉크 7">
                <a:extLst>
                  <a:ext uri="{FF2B5EF4-FFF2-40B4-BE49-F238E27FC236}">
                    <a16:creationId xmlns:a16="http://schemas.microsoft.com/office/drawing/2014/main" id="{F82C9E5C-3771-4E82-A7D0-CB896C2EE992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651207" y="5381684"/>
                <a:ext cx="843840" cy="68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9" name="잉크 8">
                <a:extLst>
                  <a:ext uri="{FF2B5EF4-FFF2-40B4-BE49-F238E27FC236}">
                    <a16:creationId xmlns:a16="http://schemas.microsoft.com/office/drawing/2014/main" id="{43BC7CF0-8969-4C72-90B5-FECC57EBE835}"/>
                  </a:ext>
                </a:extLst>
              </p14:cNvPr>
              <p14:cNvContentPartPr/>
              <p14:nvPr/>
            </p14:nvContentPartPr>
            <p14:xfrm>
              <a:off x="9620127" y="4054004"/>
              <a:ext cx="1078920" cy="934560"/>
            </p14:xfrm>
          </p:contentPart>
        </mc:Choice>
        <mc:Fallback xmlns="">
          <p:pic>
            <p:nvPicPr>
              <p:cNvPr id="9" name="잉크 8">
                <a:extLst>
                  <a:ext uri="{FF2B5EF4-FFF2-40B4-BE49-F238E27FC236}">
                    <a16:creationId xmlns:a16="http://schemas.microsoft.com/office/drawing/2014/main" id="{43BC7CF0-8969-4C72-90B5-FECC57EBE835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9584127" y="3982004"/>
                <a:ext cx="1150560" cy="107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0" name="잉크 9">
                <a:extLst>
                  <a:ext uri="{FF2B5EF4-FFF2-40B4-BE49-F238E27FC236}">
                    <a16:creationId xmlns:a16="http://schemas.microsoft.com/office/drawing/2014/main" id="{CD45A855-FF6F-4C38-939B-614C1D7058FE}"/>
                  </a:ext>
                </a:extLst>
              </p14:cNvPr>
              <p14:cNvContentPartPr/>
              <p14:nvPr/>
            </p14:nvContentPartPr>
            <p14:xfrm>
              <a:off x="12772287" y="6671564"/>
              <a:ext cx="1304280" cy="459000"/>
            </p14:xfrm>
          </p:contentPart>
        </mc:Choice>
        <mc:Fallback xmlns="">
          <p:pic>
            <p:nvPicPr>
              <p:cNvPr id="10" name="잉크 9">
                <a:extLst>
                  <a:ext uri="{FF2B5EF4-FFF2-40B4-BE49-F238E27FC236}">
                    <a16:creationId xmlns:a16="http://schemas.microsoft.com/office/drawing/2014/main" id="{CD45A855-FF6F-4C38-939B-614C1D7058FE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2736287" y="6599564"/>
                <a:ext cx="1375920" cy="60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1" name="잉크 10">
                <a:extLst>
                  <a:ext uri="{FF2B5EF4-FFF2-40B4-BE49-F238E27FC236}">
                    <a16:creationId xmlns:a16="http://schemas.microsoft.com/office/drawing/2014/main" id="{A4CA3D24-58CE-417C-9F66-028A217D8E3C}"/>
                  </a:ext>
                </a:extLst>
              </p14:cNvPr>
              <p14:cNvContentPartPr/>
              <p14:nvPr/>
            </p14:nvContentPartPr>
            <p14:xfrm>
              <a:off x="13877487" y="6373844"/>
              <a:ext cx="661680" cy="429120"/>
            </p14:xfrm>
          </p:contentPart>
        </mc:Choice>
        <mc:Fallback xmlns="">
          <p:pic>
            <p:nvPicPr>
              <p:cNvPr id="11" name="잉크 10">
                <a:extLst>
                  <a:ext uri="{FF2B5EF4-FFF2-40B4-BE49-F238E27FC236}">
                    <a16:creationId xmlns:a16="http://schemas.microsoft.com/office/drawing/2014/main" id="{A4CA3D24-58CE-417C-9F66-028A217D8E3C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3841487" y="6301844"/>
                <a:ext cx="733320" cy="57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2" name="잉크 11">
                <a:extLst>
                  <a:ext uri="{FF2B5EF4-FFF2-40B4-BE49-F238E27FC236}">
                    <a16:creationId xmlns:a16="http://schemas.microsoft.com/office/drawing/2014/main" id="{7704B30B-DAE7-4294-942A-83D632E3367F}"/>
                  </a:ext>
                </a:extLst>
              </p14:cNvPr>
              <p14:cNvContentPartPr/>
              <p14:nvPr/>
            </p14:nvContentPartPr>
            <p14:xfrm>
              <a:off x="12816207" y="6103124"/>
              <a:ext cx="1015920" cy="603000"/>
            </p14:xfrm>
          </p:contentPart>
        </mc:Choice>
        <mc:Fallback xmlns="">
          <p:pic>
            <p:nvPicPr>
              <p:cNvPr id="12" name="잉크 11">
                <a:extLst>
                  <a:ext uri="{FF2B5EF4-FFF2-40B4-BE49-F238E27FC236}">
                    <a16:creationId xmlns:a16="http://schemas.microsoft.com/office/drawing/2014/main" id="{7704B30B-DAE7-4294-942A-83D632E3367F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2780207" y="6031124"/>
                <a:ext cx="1087560" cy="74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3" name="잉크 12">
                <a:extLst>
                  <a:ext uri="{FF2B5EF4-FFF2-40B4-BE49-F238E27FC236}">
                    <a16:creationId xmlns:a16="http://schemas.microsoft.com/office/drawing/2014/main" id="{2BF0FBDE-0433-4F5C-A92A-EA3CFEAAC364}"/>
                  </a:ext>
                </a:extLst>
              </p14:cNvPr>
              <p14:cNvContentPartPr/>
              <p14:nvPr/>
            </p14:nvContentPartPr>
            <p14:xfrm>
              <a:off x="11207367" y="6724124"/>
              <a:ext cx="503280" cy="494280"/>
            </p14:xfrm>
          </p:contentPart>
        </mc:Choice>
        <mc:Fallback xmlns="">
          <p:pic>
            <p:nvPicPr>
              <p:cNvPr id="13" name="잉크 12">
                <a:extLst>
                  <a:ext uri="{FF2B5EF4-FFF2-40B4-BE49-F238E27FC236}">
                    <a16:creationId xmlns:a16="http://schemas.microsoft.com/office/drawing/2014/main" id="{2BF0FBDE-0433-4F5C-A92A-EA3CFEAAC364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11171367" y="6652124"/>
                <a:ext cx="574920" cy="63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9" name="잉크 18">
                <a:extLst>
                  <a:ext uri="{FF2B5EF4-FFF2-40B4-BE49-F238E27FC236}">
                    <a16:creationId xmlns:a16="http://schemas.microsoft.com/office/drawing/2014/main" id="{449059F4-8147-4E10-8B7D-8EBA523989DC}"/>
                  </a:ext>
                </a:extLst>
              </p14:cNvPr>
              <p14:cNvContentPartPr/>
              <p14:nvPr/>
            </p14:nvContentPartPr>
            <p14:xfrm>
              <a:off x="10623447" y="6939764"/>
              <a:ext cx="631440" cy="597600"/>
            </p14:xfrm>
          </p:contentPart>
        </mc:Choice>
        <mc:Fallback xmlns="">
          <p:pic>
            <p:nvPicPr>
              <p:cNvPr id="19" name="잉크 18">
                <a:extLst>
                  <a:ext uri="{FF2B5EF4-FFF2-40B4-BE49-F238E27FC236}">
                    <a16:creationId xmlns:a16="http://schemas.microsoft.com/office/drawing/2014/main" id="{449059F4-8147-4E10-8B7D-8EBA523989DC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10587447" y="6867764"/>
                <a:ext cx="703080" cy="74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20" name="잉크 19">
                <a:extLst>
                  <a:ext uri="{FF2B5EF4-FFF2-40B4-BE49-F238E27FC236}">
                    <a16:creationId xmlns:a16="http://schemas.microsoft.com/office/drawing/2014/main" id="{497D84C1-F949-4AB6-8BDE-BE5C622F31F3}"/>
                  </a:ext>
                </a:extLst>
              </p14:cNvPr>
              <p14:cNvContentPartPr/>
              <p14:nvPr/>
            </p14:nvContentPartPr>
            <p14:xfrm>
              <a:off x="9460647" y="5848604"/>
              <a:ext cx="907920" cy="499320"/>
            </p14:xfrm>
          </p:contentPart>
        </mc:Choice>
        <mc:Fallback xmlns="">
          <p:pic>
            <p:nvPicPr>
              <p:cNvPr id="20" name="잉크 19">
                <a:extLst>
                  <a:ext uri="{FF2B5EF4-FFF2-40B4-BE49-F238E27FC236}">
                    <a16:creationId xmlns:a16="http://schemas.microsoft.com/office/drawing/2014/main" id="{497D84C1-F949-4AB6-8BDE-BE5C622F31F3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9424647" y="5776604"/>
                <a:ext cx="979560" cy="642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543017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6" name="그룹 1006"/>
          <p:cNvGrpSpPr/>
          <p:nvPr/>
        </p:nvGrpSpPr>
        <p:grpSpPr>
          <a:xfrm>
            <a:off x="4176639" y="5975720"/>
            <a:ext cx="605315" cy="589897"/>
            <a:chOff x="4176639" y="5975720"/>
            <a:chExt cx="605315" cy="589897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76639" y="5975720"/>
              <a:ext cx="605315" cy="58989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106812" y="6967053"/>
            <a:ext cx="620706" cy="580999"/>
            <a:chOff x="3106812" y="6967053"/>
            <a:chExt cx="620706" cy="580999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06812" y="6967053"/>
              <a:ext cx="620706" cy="580999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2F5D0550-791C-4319-9CDA-8A5A21162D56}"/>
              </a:ext>
            </a:extLst>
          </p:cNvPr>
          <p:cNvSpPr txBox="1"/>
          <p:nvPr/>
        </p:nvSpPr>
        <p:spPr>
          <a:xfrm>
            <a:off x="228600" y="162018"/>
            <a:ext cx="14401800" cy="18385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 latinLnBrk="1">
              <a:lnSpc>
                <a:spcPct val="150000"/>
              </a:lnSpc>
            </a:pPr>
            <a:r>
              <a:rPr lang="en-US" altLang="ko-KR" sz="4000" dirty="0">
                <a:latin typeface="Imprint MT Shadow" panose="04020605060303030202" pitchFamily="82" charset="0"/>
              </a:rPr>
              <a:t>• </a:t>
            </a:r>
            <a:r>
              <a:rPr lang="ko-KR" altLang="en-US" sz="4000" dirty="0">
                <a:latin typeface="Imprint MT Shadow" panose="04020605060303030202" pitchFamily="82" charset="0"/>
              </a:rPr>
              <a:t>신문사별 </a:t>
            </a:r>
            <a:r>
              <a:rPr lang="ko-KR" altLang="en-US" sz="4000" dirty="0"/>
              <a:t>단어 출현 비교</a:t>
            </a:r>
          </a:p>
          <a:p>
            <a:pPr fontAlgn="base" latinLnBrk="1">
              <a:lnSpc>
                <a:spcPct val="150000"/>
              </a:lnSpc>
            </a:pPr>
            <a:r>
              <a:rPr lang="ko-KR" altLang="en-US" sz="4000" dirty="0"/>
              <a:t>    </a:t>
            </a:r>
            <a:r>
              <a:rPr lang="en-US" altLang="ko-KR" sz="4000" dirty="0"/>
              <a:t>&gt;  </a:t>
            </a:r>
            <a:r>
              <a:rPr lang="ko-KR" altLang="en-US" sz="4000" dirty="0"/>
              <a:t>일별 비교  </a:t>
            </a:r>
          </a:p>
        </p:txBody>
      </p:sp>
      <p:grpSp>
        <p:nvGrpSpPr>
          <p:cNvPr id="15" name="그룹 1002">
            <a:extLst>
              <a:ext uri="{FF2B5EF4-FFF2-40B4-BE49-F238E27FC236}">
                <a16:creationId xmlns:a16="http://schemas.microsoft.com/office/drawing/2014/main" id="{4DFAE74B-0463-4FFA-BC83-294C657EADE1}"/>
              </a:ext>
            </a:extLst>
          </p:cNvPr>
          <p:cNvGrpSpPr/>
          <p:nvPr/>
        </p:nvGrpSpPr>
        <p:grpSpPr>
          <a:xfrm>
            <a:off x="15579709" y="269017"/>
            <a:ext cx="2267936" cy="3367861"/>
            <a:chOff x="12613502" y="2120186"/>
            <a:chExt cx="4176021" cy="6171429"/>
          </a:xfrm>
        </p:grpSpPr>
        <p:pic>
          <p:nvPicPr>
            <p:cNvPr id="16" name="Object 8">
              <a:extLst>
                <a:ext uri="{FF2B5EF4-FFF2-40B4-BE49-F238E27FC236}">
                  <a16:creationId xmlns:a16="http://schemas.microsoft.com/office/drawing/2014/main" id="{DE79DDDA-25E5-45B6-8B2E-092C789C1ED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613502" y="2120186"/>
              <a:ext cx="4176021" cy="6171429"/>
            </a:xfrm>
            <a:prstGeom prst="rect">
              <a:avLst/>
            </a:prstGeom>
          </p:spPr>
        </p:pic>
      </p:grpSp>
      <p:sp>
        <p:nvSpPr>
          <p:cNvPr id="17" name="Object 2">
            <a:extLst>
              <a:ext uri="{FF2B5EF4-FFF2-40B4-BE49-F238E27FC236}">
                <a16:creationId xmlns:a16="http://schemas.microsoft.com/office/drawing/2014/main" id="{50FBCFBD-7899-4554-9BAF-5184B7844E8C}"/>
              </a:ext>
            </a:extLst>
          </p:cNvPr>
          <p:cNvSpPr txBox="1"/>
          <p:nvPr/>
        </p:nvSpPr>
        <p:spPr>
          <a:xfrm>
            <a:off x="16233359" y="1081308"/>
            <a:ext cx="1184564" cy="48699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2800" dirty="0">
                <a:solidFill>
                  <a:schemeClr val="bg1"/>
                </a:solidFill>
                <a:latin typeface="Bebas Neue" pitchFamily="34" charset="0"/>
                <a:cs typeface="Bebas Neue" pitchFamily="34" charset="0"/>
              </a:rPr>
              <a:t>본론</a:t>
            </a:r>
            <a:endParaRPr lang="en-US" altLang="ko-KR" sz="2800" dirty="0">
              <a:solidFill>
                <a:schemeClr val="bg1"/>
              </a:solidFill>
              <a:latin typeface="Bebas Neue" pitchFamily="34" charset="0"/>
              <a:cs typeface="Bebas Neue" pitchFamily="34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D987859-4836-432A-ADF4-75E0F8B0BA8B}"/>
              </a:ext>
            </a:extLst>
          </p:cNvPr>
          <p:cNvSpPr/>
          <p:nvPr/>
        </p:nvSpPr>
        <p:spPr>
          <a:xfrm>
            <a:off x="4038600" y="8652164"/>
            <a:ext cx="9144000" cy="916918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fontAlgn="base">
              <a:lnSpc>
                <a:spcPct val="160000"/>
              </a:lnSpc>
            </a:pP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20140420</a:t>
            </a:r>
            <a:endParaRPr lang="ko-KR" altLang="en-US" kern="0" dirty="0">
              <a:solidFill>
                <a:srgbClr val="000000"/>
              </a:solidFill>
              <a:latin typeface="함초롬바탕" panose="02030604000101010101" pitchFamily="18" charset="-127"/>
            </a:endParaRPr>
          </a:p>
          <a:p>
            <a:pPr algn="ctr" fontAlgn="base">
              <a:lnSpc>
                <a:spcPct val="160000"/>
              </a:lnSpc>
            </a:pPr>
            <a:r>
              <a:rPr lang="ko-KR" altLang="en-US" kern="0" dirty="0">
                <a:solidFill>
                  <a:srgbClr val="FF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조선일보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ko-KR" altLang="en-US" kern="0" dirty="0">
                <a:solidFill>
                  <a:srgbClr val="3BC6C9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한겨레</a:t>
            </a:r>
            <a:endParaRPr lang="ko-KR" altLang="en-US" kern="0" dirty="0">
              <a:solidFill>
                <a:srgbClr val="000000"/>
              </a:solidFill>
              <a:latin typeface="함초롬바탕" panose="02030604000101010101" pitchFamily="18" charset="-127"/>
            </a:endParaRPr>
          </a:p>
        </p:txBody>
      </p:sp>
      <p:pic>
        <p:nvPicPr>
          <p:cNvPr id="19" name="Picture 9">
            <a:extLst>
              <a:ext uri="{FF2B5EF4-FFF2-40B4-BE49-F238E27FC236}">
                <a16:creationId xmlns:a16="http://schemas.microsoft.com/office/drawing/2014/main" id="{7D94501C-AB53-40A0-B46D-D101CAC3CF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/>
          </a:blip>
          <a:srcRect l="23665" t="24436" r="27221" b="21093"/>
          <a:stretch>
            <a:fillRect/>
          </a:stretch>
        </p:blipFill>
        <p:spPr>
          <a:xfrm>
            <a:off x="4533900" y="2084446"/>
            <a:ext cx="7848600" cy="6480406"/>
          </a:xfrm>
          <a:prstGeom prst="rect">
            <a:avLst/>
          </a:prstGeom>
          <a:noFill/>
          <a:ln>
            <a:noFill/>
          </a:ln>
          <a:effectLst/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427D20EC-4DC8-44B5-B5AC-4D5A62D47714}"/>
                  </a:ext>
                </a:extLst>
              </p14:cNvPr>
              <p14:cNvContentPartPr/>
              <p14:nvPr/>
            </p14:nvContentPartPr>
            <p14:xfrm>
              <a:off x="6606927" y="3309164"/>
              <a:ext cx="889560" cy="648360"/>
            </p14:xfrm>
          </p:contentPart>
        </mc:Choice>
        <mc:Fallback xmlns=""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427D20EC-4DC8-44B5-B5AC-4D5A62D4771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570927" y="3237164"/>
                <a:ext cx="961200" cy="79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C64E8E95-FF48-4AD4-B606-36BD5483FDDA}"/>
                  </a:ext>
                </a:extLst>
              </p14:cNvPr>
              <p14:cNvContentPartPr/>
              <p14:nvPr/>
            </p14:nvContentPartPr>
            <p14:xfrm>
              <a:off x="9212967" y="2372804"/>
              <a:ext cx="714240" cy="568080"/>
            </p14:xfrm>
          </p:contentPart>
        </mc:Choice>
        <mc:Fallback xmlns=""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C64E8E95-FF48-4AD4-B606-36BD5483FDDA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176967" y="2300804"/>
                <a:ext cx="785880" cy="71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61DD8D92-A27C-43D3-90A9-C23F785319F7}"/>
                  </a:ext>
                </a:extLst>
              </p14:cNvPr>
              <p14:cNvContentPartPr/>
              <p14:nvPr/>
            </p14:nvContentPartPr>
            <p14:xfrm>
              <a:off x="9334647" y="2859884"/>
              <a:ext cx="738720" cy="604080"/>
            </p14:xfrm>
          </p:contentPart>
        </mc:Choice>
        <mc:Fallback xmlns=""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61DD8D92-A27C-43D3-90A9-C23F785319F7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298647" y="2787884"/>
                <a:ext cx="810360" cy="74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A05AD3C0-0907-4F84-BEA3-A2265A827522}"/>
                  </a:ext>
                </a:extLst>
              </p14:cNvPr>
              <p14:cNvContentPartPr/>
              <p14:nvPr/>
            </p14:nvContentPartPr>
            <p14:xfrm>
              <a:off x="8059167" y="7422524"/>
              <a:ext cx="1256040" cy="509760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A05AD3C0-0907-4F84-BEA3-A2265A827522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023167" y="7350524"/>
                <a:ext cx="1327680" cy="65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8" name="잉크 7">
                <a:extLst>
                  <a:ext uri="{FF2B5EF4-FFF2-40B4-BE49-F238E27FC236}">
                    <a16:creationId xmlns:a16="http://schemas.microsoft.com/office/drawing/2014/main" id="{5E510799-0E5F-4BDA-8D87-CE352FE3A2C0}"/>
                  </a:ext>
                </a:extLst>
              </p14:cNvPr>
              <p14:cNvContentPartPr/>
              <p14:nvPr/>
            </p14:nvContentPartPr>
            <p14:xfrm>
              <a:off x="9997407" y="6973604"/>
              <a:ext cx="800640" cy="510120"/>
            </p14:xfrm>
          </p:contentPart>
        </mc:Choice>
        <mc:Fallback xmlns="">
          <p:pic>
            <p:nvPicPr>
              <p:cNvPr id="8" name="잉크 7">
                <a:extLst>
                  <a:ext uri="{FF2B5EF4-FFF2-40B4-BE49-F238E27FC236}">
                    <a16:creationId xmlns:a16="http://schemas.microsoft.com/office/drawing/2014/main" id="{5E510799-0E5F-4BDA-8D87-CE352FE3A2C0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9961407" y="6901604"/>
                <a:ext cx="872280" cy="65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9" name="잉크 8">
                <a:extLst>
                  <a:ext uri="{FF2B5EF4-FFF2-40B4-BE49-F238E27FC236}">
                    <a16:creationId xmlns:a16="http://schemas.microsoft.com/office/drawing/2014/main" id="{94C1AD56-DE64-46F3-9EE2-DA55CCFFD0A2}"/>
                  </a:ext>
                </a:extLst>
              </p14:cNvPr>
              <p14:cNvContentPartPr/>
              <p14:nvPr/>
            </p14:nvContentPartPr>
            <p14:xfrm>
              <a:off x="5789367" y="5950844"/>
              <a:ext cx="865800" cy="604080"/>
            </p14:xfrm>
          </p:contentPart>
        </mc:Choice>
        <mc:Fallback xmlns="">
          <p:pic>
            <p:nvPicPr>
              <p:cNvPr id="9" name="잉크 8">
                <a:extLst>
                  <a:ext uri="{FF2B5EF4-FFF2-40B4-BE49-F238E27FC236}">
                    <a16:creationId xmlns:a16="http://schemas.microsoft.com/office/drawing/2014/main" id="{94C1AD56-DE64-46F3-9EE2-DA55CCFFD0A2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753367" y="5878844"/>
                <a:ext cx="937440" cy="747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66387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384</TotalTime>
  <Words>526</Words>
  <Application>Microsoft Office PowerPoint</Application>
  <PresentationFormat>사용자 지정</PresentationFormat>
  <Paragraphs>127</Paragraphs>
  <Slides>19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8" baseType="lpstr">
      <vt:lpstr>?? ??</vt:lpstr>
      <vt:lpstr>Bebas Neue</vt:lpstr>
      <vt:lpstr>KoPub돋움체 Light</vt:lpstr>
      <vt:lpstr>나눔스퀘어 ExtraBold</vt:lpstr>
      <vt:lpstr>함초롬바탕</vt:lpstr>
      <vt:lpstr>Arial</vt:lpstr>
      <vt:lpstr>Calibri</vt:lpstr>
      <vt:lpstr>Imprint MT Shadow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김 민우</cp:lastModifiedBy>
  <cp:revision>34</cp:revision>
  <dcterms:created xsi:type="dcterms:W3CDTF">2020-12-17T18:07:30Z</dcterms:created>
  <dcterms:modified xsi:type="dcterms:W3CDTF">2020-12-18T06:04:07Z</dcterms:modified>
</cp:coreProperties>
</file>